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18" r:id="rId3"/>
    <p:sldId id="415" r:id="rId5"/>
    <p:sldId id="383" r:id="rId6"/>
    <p:sldId id="405" r:id="rId7"/>
    <p:sldId id="409" r:id="rId8"/>
    <p:sldId id="443" r:id="rId9"/>
    <p:sldId id="385" r:id="rId10"/>
    <p:sldId id="445" r:id="rId11"/>
    <p:sldId id="413" r:id="rId12"/>
    <p:sldId id="390" r:id="rId13"/>
    <p:sldId id="447" r:id="rId14"/>
    <p:sldId id="386" r:id="rId15"/>
    <p:sldId id="412" r:id="rId16"/>
    <p:sldId id="400" r:id="rId17"/>
    <p:sldId id="448" r:id="rId18"/>
    <p:sldId id="449" r:id="rId19"/>
    <p:sldId id="387" r:id="rId20"/>
    <p:sldId id="404" r:id="rId21"/>
    <p:sldId id="450" r:id="rId22"/>
    <p:sldId id="41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FFFFF"/>
    <a:srgbClr val="FCF7FD"/>
    <a:srgbClr val="F39B5B"/>
    <a:srgbClr val="00A8B2"/>
    <a:srgbClr val="42BAB2"/>
    <a:srgbClr val="009B9D"/>
    <a:srgbClr val="FC7DBA"/>
    <a:srgbClr val="FEBDDC"/>
    <a:srgbClr val="FF8B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16" autoAdjust="0"/>
    <p:restoredTop sz="93201" autoAdjust="0"/>
  </p:normalViewPr>
  <p:slideViewPr>
    <p:cSldViewPr snapToGrid="0">
      <p:cViewPr varScale="1">
        <p:scale>
          <a:sx n="117" d="100"/>
          <a:sy n="117" d="100"/>
        </p:scale>
        <p:origin x="-108" y="-402"/>
      </p:cViewPr>
      <p:guideLst>
        <p:guide orient="horz" pos="452"/>
        <p:guide pos="3002"/>
        <p:guide pos="661"/>
      </p:guideLst>
    </p:cSldViewPr>
  </p:slideViewPr>
  <p:outlineViewPr>
    <p:cViewPr>
      <p:scale>
        <a:sx n="33" d="100"/>
        <a:sy n="33" d="100"/>
      </p:scale>
      <p:origin x="0" y="-768"/>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CN Light" panose="02020300000000000000" pitchFamily="18" charset="-122"/>
              </a:defRPr>
            </a:lvl1pPr>
          </a:lstStyle>
          <a:p>
            <a:endParaRPr 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CN Light" panose="02020300000000000000" pitchFamily="18" charset="-122"/>
              </a:defRPr>
            </a:lvl1pPr>
          </a:lstStyle>
          <a:p>
            <a:fld id="{064E96B3-64D9-4A8F-8A05-F01D3CB199B8}" type="datetimeFigureOut">
              <a:rPr lang="en-US" smtClean="0"/>
            </a:fld>
            <a:endParaRPr 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CN Light" panose="02020300000000000000" pitchFamily="18" charset="-122"/>
              </a:defRPr>
            </a:lvl1pPr>
          </a:lstStyle>
          <a:p>
            <a:endParaRPr 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CN Light" panose="02020300000000000000" pitchFamily="18" charset="-122"/>
              </a:defRPr>
            </a:lvl1pPr>
          </a:lstStyle>
          <a:p>
            <a:fld id="{8B22650A-3B22-4C48-85CF-E0840227AD0A}"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CN Light" panose="02020300000000000000" pitchFamily="18" charset="-122"/>
        <a:ea typeface="思源宋体 CN Light" panose="02020300000000000000" pitchFamily="18" charset="-122"/>
        <a:cs typeface="+mn-cs"/>
      </a:defRPr>
    </a:lvl1pPr>
    <a:lvl2pPr marL="457200" algn="l" defTabSz="914400" rtl="0" eaLnBrk="1" latinLnBrk="0" hangingPunct="1">
      <a:defRPr sz="1200" kern="1200">
        <a:solidFill>
          <a:schemeClr val="tx1"/>
        </a:solidFill>
        <a:latin typeface="思源宋体 CN Light" panose="02020300000000000000" pitchFamily="18" charset="-122"/>
        <a:ea typeface="思源宋体 CN Light" panose="02020300000000000000" pitchFamily="18" charset="-122"/>
        <a:cs typeface="+mn-cs"/>
      </a:defRPr>
    </a:lvl2pPr>
    <a:lvl3pPr marL="914400" algn="l" defTabSz="914400" rtl="0" eaLnBrk="1" latinLnBrk="0" hangingPunct="1">
      <a:defRPr sz="1200" kern="1200">
        <a:solidFill>
          <a:schemeClr val="tx1"/>
        </a:solidFill>
        <a:latin typeface="思源宋体 CN Light" panose="02020300000000000000" pitchFamily="18" charset="-122"/>
        <a:ea typeface="思源宋体 CN Light" panose="02020300000000000000" pitchFamily="18" charset="-122"/>
        <a:cs typeface="+mn-cs"/>
      </a:defRPr>
    </a:lvl3pPr>
    <a:lvl4pPr marL="1371600" algn="l" defTabSz="914400" rtl="0" eaLnBrk="1" latinLnBrk="0" hangingPunct="1">
      <a:defRPr sz="1200" kern="1200">
        <a:solidFill>
          <a:schemeClr val="tx1"/>
        </a:solidFill>
        <a:latin typeface="思源宋体 CN Light" panose="02020300000000000000" pitchFamily="18" charset="-122"/>
        <a:ea typeface="思源宋体 CN Light" panose="02020300000000000000" pitchFamily="18" charset="-122"/>
        <a:cs typeface="+mn-cs"/>
      </a:defRPr>
    </a:lvl4pPr>
    <a:lvl5pPr marL="1828800" algn="l" defTabSz="914400" rtl="0" eaLnBrk="1" latinLnBrk="0" hangingPunct="1">
      <a:defRPr sz="1200" kern="1200">
        <a:solidFill>
          <a:schemeClr val="tx1"/>
        </a:solidFill>
        <a:latin typeface="思源宋体 CN Light" panose="02020300000000000000" pitchFamily="18" charset="-122"/>
        <a:ea typeface="思源宋体 CN Light" panose="020203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B22650A-3B22-4C48-85CF-E0840227AD0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224527" y="484635"/>
            <a:ext cx="5635171" cy="535531"/>
          </a:xfrm>
          <a:prstGeom prst="rect">
            <a:avLst/>
          </a:prstGeom>
        </p:spPr>
        <p:txBody>
          <a:bodyPr wrap="square" anchor="ctr" anchorCtr="0">
            <a:spAutoFit/>
          </a:bodyPr>
          <a:lstStyle>
            <a:lvl1pPr algn="l">
              <a:defRPr sz="3200" b="1" strike="noStrike">
                <a:solidFill>
                  <a:schemeClr val="accent1"/>
                </a:solidFill>
                <a:effectLst/>
                <a:latin typeface="思源宋体 CN Light" panose="02020300000000000000" pitchFamily="18" charset="-122"/>
                <a:ea typeface="思源黑体 CN Heavy" panose="020B0A00000000000000" pitchFamily="34" charset="-122"/>
              </a:defRPr>
            </a:lvl1pPr>
          </a:lstStyle>
          <a:p>
            <a:r>
              <a:rPr lang="zh-CN" altLang="en-US" dirty="0"/>
              <a:t>单击此处编辑母版标题样式</a:t>
            </a:r>
            <a:endParaRPr lang="zh-CN" altLang="en-US" dirty="0"/>
          </a:p>
        </p:txBody>
      </p:sp>
      <p:sp>
        <p:nvSpPr>
          <p:cNvPr id="3" name="矩形 2"/>
          <p:cNvSpPr/>
          <p:nvPr userDrawn="1"/>
        </p:nvSpPr>
        <p:spPr>
          <a:xfrm>
            <a:off x="0" y="295200"/>
            <a:ext cx="914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latin typeface="思源黑体 CN Light" panose="020B03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封底页">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页">
    <p:bg>
      <p:bgPr>
        <a:solidFill>
          <a:schemeClr val="bg1"/>
        </a:solidFill>
        <a:effectLst/>
      </p:bgPr>
    </p:bg>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grpSp>
        <p:nvGrpSpPr>
          <p:cNvPr id="11" name="组合 10"/>
          <p:cNvGrpSpPr/>
          <p:nvPr userDrawn="1"/>
        </p:nvGrpSpPr>
        <p:grpSpPr>
          <a:xfrm>
            <a:off x="1109678" y="1426808"/>
            <a:ext cx="9972644" cy="4004385"/>
            <a:chOff x="1117424" y="1227345"/>
            <a:chExt cx="7378576" cy="4004385"/>
          </a:xfrm>
        </p:grpSpPr>
        <p:sp>
          <p:nvSpPr>
            <p:cNvPr id="12" name="Text Placeholder 3"/>
            <p:cNvSpPr txBox="1"/>
            <p:nvPr userDrawn="1"/>
          </p:nvSpPr>
          <p:spPr>
            <a:xfrm>
              <a:off x="2235163" y="1227345"/>
              <a:ext cx="4932874" cy="333192"/>
            </a:xfrm>
            <a:prstGeom prst="rect">
              <a:avLst/>
            </a:prstGeom>
          </p:spPr>
          <p:txBody>
            <a:bodyPr vert="horz" lIns="0" tIns="40504" rIns="0" bIns="40504" anchor="t"/>
            <a:lstStyle>
              <a:lvl1pPr marL="0" indent="0" algn="ctr" defTabSz="404495" rtl="0" eaLnBrk="1" latinLnBrk="0" hangingPunct="1">
                <a:lnSpc>
                  <a:spcPct val="100000"/>
                </a:lnSpc>
                <a:spcBef>
                  <a:spcPts val="0"/>
                </a:spcBef>
                <a:spcAft>
                  <a:spcPts val="0"/>
                </a:spcAft>
                <a:buFont typeface="Arial" panose="020B0604020202020204"/>
                <a:buNone/>
                <a:defRPr sz="1500" b="0" kern="1200">
                  <a:solidFill>
                    <a:schemeClr val="accent3"/>
                  </a:solidFill>
                  <a:latin typeface="Lato Light"/>
                  <a:ea typeface="+mn-ea"/>
                  <a:cs typeface="Lato Light"/>
                </a:defRPr>
              </a:lvl1pPr>
              <a:lvl2pPr marL="658495" indent="-253365" algn="l" defTabSz="404495" rtl="0" eaLnBrk="1" latinLnBrk="0" hangingPunct="1">
                <a:spcBef>
                  <a:spcPct val="20000"/>
                </a:spcBef>
                <a:buFont typeface="Arial" panose="020B0604020202020204"/>
                <a:buChar char="–"/>
                <a:defRPr sz="2500" kern="1200">
                  <a:solidFill>
                    <a:schemeClr val="tx1"/>
                  </a:solidFill>
                  <a:latin typeface="+mn-lt"/>
                  <a:ea typeface="+mn-ea"/>
                  <a:cs typeface="+mn-cs"/>
                </a:defRPr>
              </a:lvl2pPr>
              <a:lvl3pPr marL="1012825" indent="-202565" algn="l" defTabSz="404495" rtl="0" eaLnBrk="1" latinLnBrk="0" hangingPunct="1">
                <a:spcBef>
                  <a:spcPct val="20000"/>
                </a:spcBef>
                <a:buFont typeface="Arial" panose="020B0604020202020204"/>
                <a:buChar char="•"/>
                <a:defRPr sz="2100" kern="1200">
                  <a:solidFill>
                    <a:schemeClr val="tx1"/>
                  </a:solidFill>
                  <a:latin typeface="+mn-lt"/>
                  <a:ea typeface="+mn-ea"/>
                  <a:cs typeface="+mn-cs"/>
                </a:defRPr>
              </a:lvl3pPr>
              <a:lvl4pPr marL="141732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182245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22758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63271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03784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44297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r>
                <a:rPr lang="en-US" sz="2000" b="1" dirty="0" err="1">
                  <a:solidFill>
                    <a:srgbClr val="FFFFFF"/>
                  </a:solidFill>
                  <a:latin typeface="思源黑体 CN Heavy" panose="020B0A00000000000000" pitchFamily="34" charset="-122"/>
                  <a:ea typeface="思源黑体 CN Heavy" panose="020B0A00000000000000" pitchFamily="34" charset="-122"/>
                  <a:cs typeface="+mn-ea"/>
                  <a:sym typeface="+mn-lt"/>
                </a:rPr>
                <a:t>感谢您支持原创设计事业，支持设计版权产品</a:t>
              </a:r>
              <a:r>
                <a:rPr lang="en-US" sz="2000" b="1" dirty="0">
                  <a:solidFill>
                    <a:srgbClr val="FFFFFF"/>
                  </a:solidFill>
                  <a:latin typeface="思源黑体 CN Heavy" panose="020B0A00000000000000" pitchFamily="34" charset="-122"/>
                  <a:ea typeface="思源黑体 CN Heavy" panose="020B0A00000000000000" pitchFamily="34" charset="-122"/>
                  <a:cs typeface="+mn-ea"/>
                  <a:sym typeface="+mn-lt"/>
                </a:rPr>
                <a:t>！</a:t>
              </a:r>
              <a:endParaRPr lang="en-US" sz="2000" b="1" dirty="0">
                <a:solidFill>
                  <a:srgbClr val="FFFFFF"/>
                </a:solidFill>
                <a:latin typeface="思源黑体 CN Heavy" panose="020B0A00000000000000" pitchFamily="34" charset="-122"/>
                <a:ea typeface="思源黑体 CN Heavy" panose="020B0A00000000000000" pitchFamily="34" charset="-122"/>
                <a:cs typeface="+mn-ea"/>
                <a:sym typeface="+mn-lt"/>
              </a:endParaRPr>
            </a:p>
          </p:txBody>
        </p:sp>
        <p:sp>
          <p:nvSpPr>
            <p:cNvPr id="13" name="Text Placeholder 4"/>
            <p:cNvSpPr txBox="1"/>
            <p:nvPr userDrawn="1"/>
          </p:nvSpPr>
          <p:spPr>
            <a:xfrm>
              <a:off x="1117424" y="1887820"/>
              <a:ext cx="7378576" cy="3343910"/>
            </a:xfrm>
            <a:prstGeom prst="rect">
              <a:avLst/>
            </a:prstGeom>
          </p:spPr>
          <p:txBody>
            <a:bodyPr vert="horz" lIns="0" tIns="0" rIns="0" bIns="0" anchor="t"/>
            <a:lstStyle>
              <a:lvl1pPr marL="0" indent="0" algn="ctr" defTabSz="404495" rtl="0" eaLnBrk="1" latinLnBrk="0" hangingPunct="1">
                <a:lnSpc>
                  <a:spcPct val="130000"/>
                </a:lnSpc>
                <a:spcBef>
                  <a:spcPct val="20000"/>
                </a:spcBef>
                <a:buFont typeface="Arial" panose="020B0604020202020204"/>
                <a:buNone/>
                <a:defRPr sz="1200" kern="1200">
                  <a:solidFill>
                    <a:schemeClr val="tx1">
                      <a:lumMod val="50000"/>
                      <a:lumOff val="50000"/>
                    </a:schemeClr>
                  </a:solidFill>
                  <a:latin typeface="Lato Regular"/>
                  <a:ea typeface="+mn-ea"/>
                  <a:cs typeface="Lato Regular"/>
                </a:defRPr>
              </a:lvl1pPr>
              <a:lvl2pPr marL="658495" indent="-253365" algn="l" defTabSz="404495" rtl="0" eaLnBrk="1" latinLnBrk="0" hangingPunct="1">
                <a:spcBef>
                  <a:spcPct val="20000"/>
                </a:spcBef>
                <a:buFont typeface="Arial" panose="020B0604020202020204"/>
                <a:buChar char="–"/>
                <a:defRPr sz="2500" kern="1200">
                  <a:solidFill>
                    <a:schemeClr val="tx1"/>
                  </a:solidFill>
                  <a:latin typeface="+mn-lt"/>
                  <a:ea typeface="+mn-ea"/>
                  <a:cs typeface="+mn-cs"/>
                </a:defRPr>
              </a:lvl2pPr>
              <a:lvl3pPr marL="1012825" indent="-202565" algn="l" defTabSz="404495" rtl="0" eaLnBrk="1" latinLnBrk="0" hangingPunct="1">
                <a:spcBef>
                  <a:spcPct val="20000"/>
                </a:spcBef>
                <a:buFont typeface="Arial" panose="020B0604020202020204"/>
                <a:buChar char="•"/>
                <a:defRPr sz="2100" kern="1200">
                  <a:solidFill>
                    <a:schemeClr val="tx1"/>
                  </a:solidFill>
                  <a:latin typeface="+mn-lt"/>
                  <a:ea typeface="+mn-ea"/>
                  <a:cs typeface="+mn-cs"/>
                </a:defRPr>
              </a:lvl3pPr>
              <a:lvl4pPr marL="141732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182245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22758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63271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03784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44297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marR="0" lvl="0" indent="0" algn="l" defTabSz="404495" rtl="0" eaLnBrk="1" fontAlgn="auto" latinLnBrk="0" hangingPunct="1">
                <a:lnSpc>
                  <a:spcPct val="130000"/>
                </a:lnSpc>
                <a:spcBef>
                  <a:spcPts val="1200"/>
                </a:spcBef>
                <a:spcAft>
                  <a:spcPts val="0"/>
                </a:spcAft>
                <a:buClrTx/>
                <a:buSzTx/>
                <a:buFont typeface="Arial" panose="020B0604020202020204"/>
                <a:buNone/>
                <a:defRPr/>
              </a:pPr>
              <a:r>
                <a:rPr kumimoji="0" lang="en-US" sz="1400" b="0" i="0" u="none" strike="noStrike" kern="1200" cap="none" spc="0" normalizeH="0" baseline="0" noProof="0" dirty="0" err="1">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感谢您下载千图网</a:t>
              </a:r>
              <a:r>
                <a:rPr kumimoji="0" lang="zh-CN" alt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原创</a:t>
              </a:r>
              <a:r>
                <a:rPr kumimoji="0" lang="en-US" altLang="zh-CN"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PPT</a:t>
              </a:r>
              <a:r>
                <a:rPr kumimoji="0" lang="zh-CN" alt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模板</a:t>
              </a:r>
              <a:r>
                <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a:t>
              </a:r>
              <a:r>
                <a:rPr kumimoji="0" lang="en-US" sz="1400" b="0" i="0" u="none" strike="noStrike" kern="1200" cap="none" spc="0" normalizeH="0" baseline="0" noProof="0" dirty="0" err="1">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为了您和千图网以及原创作者的利益，请勿复制、传播、销售，否则将承担法律责任</a:t>
              </a:r>
              <a:r>
                <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a:t>
              </a:r>
              <a:endPar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endParaRPr>
            </a:p>
            <a:p>
              <a:pPr marL="0" marR="0" lvl="0" indent="0" algn="l" defTabSz="404495" rtl="0" eaLnBrk="1" fontAlgn="auto" latinLnBrk="0" hangingPunct="1">
                <a:lnSpc>
                  <a:spcPct val="130000"/>
                </a:lnSpc>
                <a:spcBef>
                  <a:spcPts val="1200"/>
                </a:spcBef>
                <a:spcAft>
                  <a:spcPts val="0"/>
                </a:spcAft>
                <a:buClrTx/>
                <a:buSzTx/>
                <a:buFont typeface="Arial" panose="020B0604020202020204"/>
                <a:buNone/>
                <a:defRPr/>
              </a:pPr>
              <a:r>
                <a:rPr kumimoji="0" lang="en-US" sz="1400" b="0" i="0" u="none" strike="noStrike" kern="1200" cap="none" spc="0" normalizeH="0" baseline="0" noProof="0" dirty="0" err="1">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千图网将对作品进行维权，按照传播下载次数的十倍进行索取赔偿</a:t>
              </a:r>
              <a:r>
                <a:rPr kumimoji="0" lang="zh-CN" alt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金</a:t>
              </a:r>
              <a:r>
                <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a:t>
              </a:r>
              <a:endPar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endParaRPr>
            </a:p>
            <a:p>
              <a:pPr marL="0" marR="0" lvl="0" indent="0" algn="l" defTabSz="404495" rtl="0" eaLnBrk="1" fontAlgn="auto" latinLnBrk="0" hangingPunct="1">
                <a:lnSpc>
                  <a:spcPct val="130000"/>
                </a:lnSpc>
                <a:spcBef>
                  <a:spcPts val="1200"/>
                </a:spcBef>
                <a:spcAft>
                  <a:spcPts val="0"/>
                </a:spcAft>
                <a:buClrTx/>
                <a:buSzTx/>
                <a:buFont typeface="Arial" panose="020B0604020202020204"/>
                <a:buNone/>
                <a:defRPr/>
              </a:pPr>
              <a:r>
                <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1、千图网网站出售的PPT模版是免版税类（RF：Royalty-free）正版受《中华人民共和国著作法》和《世界版权公约》的保护，作品的所有权、版权和著作权归千图网所有，您下载的是PPT模版素材使用权。</a:t>
              </a:r>
              <a:endPar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endParaRPr>
            </a:p>
            <a:p>
              <a:pPr marL="0" marR="0" lvl="0" indent="0" algn="l" defTabSz="404495" rtl="0" eaLnBrk="1" fontAlgn="auto" latinLnBrk="0" hangingPunct="1">
                <a:lnSpc>
                  <a:spcPct val="130000"/>
                </a:lnSpc>
                <a:spcBef>
                  <a:spcPts val="1200"/>
                </a:spcBef>
                <a:spcAft>
                  <a:spcPts val="0"/>
                </a:spcAft>
                <a:buClrTx/>
                <a:buSzTx/>
                <a:buFont typeface="Arial" panose="020B0604020202020204"/>
                <a:buNone/>
                <a:defRPr/>
              </a:pPr>
              <a:r>
                <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2、不得将千图网的PPT模版、PPT素材，本身用于再出售，或者出租、出借、转让、分销、发布或者作为礼物供他人使用，不得转授权、出卖、转让本协议或本协议中的权利。</a:t>
              </a:r>
              <a:endPar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endParaRPr>
            </a:p>
            <a:p>
              <a:pPr marL="0" marR="0" lvl="0" indent="0" algn="l" defTabSz="404495" rtl="0" eaLnBrk="1" fontAlgn="auto" latinLnBrk="0" hangingPunct="1">
                <a:lnSpc>
                  <a:spcPct val="130000"/>
                </a:lnSpc>
                <a:spcBef>
                  <a:spcPts val="1200"/>
                </a:spcBef>
                <a:spcAft>
                  <a:spcPts val="0"/>
                </a:spcAft>
                <a:buClrTx/>
                <a:buSzTx/>
                <a:buFont typeface="Arial" panose="020B0604020202020204"/>
                <a:buNone/>
                <a:defRPr/>
              </a:pPr>
              <a:r>
                <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3、禁止把作品纳入商标或服务标记。</a:t>
              </a:r>
              <a:endPar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endParaRPr>
            </a:p>
            <a:p>
              <a:pPr marL="0" marR="0" lvl="0" indent="0" algn="l" defTabSz="404495" rtl="0" eaLnBrk="1" fontAlgn="auto" latinLnBrk="0" hangingPunct="1">
                <a:lnSpc>
                  <a:spcPct val="130000"/>
                </a:lnSpc>
                <a:spcBef>
                  <a:spcPts val="1200"/>
                </a:spcBef>
                <a:spcAft>
                  <a:spcPts val="0"/>
                </a:spcAft>
                <a:buClrTx/>
                <a:buSzTx/>
                <a:buFont typeface="Arial" panose="020B0604020202020204"/>
                <a:buNone/>
                <a:defRPr/>
              </a:pPr>
              <a:r>
                <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rPr>
                <a:t>4、禁止用户用下载格式在网上传播作品。或者作品可以让第三方单独付费或共享免费下载、或通过转移电话服务系统传播。</a:t>
              </a:r>
              <a:endParaRPr kumimoji="0" lang="en-US" sz="1400" b="0" i="0" u="none" strike="noStrike" kern="1200" cap="none" spc="0" normalizeH="0" baseline="0" noProof="0" dirty="0">
                <a:ln>
                  <a:noFill/>
                </a:ln>
                <a:solidFill>
                  <a:srgbClr val="FFFFFF"/>
                </a:solidFill>
                <a:effectLst/>
                <a:uLnTx/>
                <a:uFillTx/>
                <a:latin typeface="思源宋体 CN Light" panose="02020300000000000000" pitchFamily="18" charset="-122"/>
                <a:ea typeface="思源宋体 CN Light" panose="02020300000000000000" pitchFamily="18" charset="-122"/>
                <a:cs typeface="+mn-ea"/>
                <a:sym typeface="+mn-lt"/>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4.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xml"/><Relationship Id="rId2" Type="http://schemas.openxmlformats.org/officeDocument/2006/relationships/image" Target="../media/image11.jpeg"/><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4.xml"/><Relationship Id="rId2" Type="http://schemas.openxmlformats.org/officeDocument/2006/relationships/image" Target="../media/image13.jpeg"/><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背景音乐01 (2)">
            <a:hlinkClick r:id="" action="ppaction://media"/>
          </p:cNvPr>
          <p:cNvPicPr>
            <a:picLocks noChangeAspect="1"/>
          </p:cNvPicPr>
          <p:nvPr>
            <a:audioFile r:link="rId1"/>
            <p:extLst>
              <p:ext uri="{DAA4B4D4-6D71-4841-9C94-3DE7FCFB9230}">
                <p14:media xmlns:p14="http://schemas.microsoft.com/office/powerpoint/2010/main" r:embed="rId2">
                  <p14:fade in="500.000000" out="500.000000"/>
                </p14:media>
              </p:ext>
            </p:extLst>
          </p:nvPr>
        </p:nvPicPr>
        <p:blipFill>
          <a:blip r:embed="rId3"/>
          <a:stretch>
            <a:fillRect/>
          </a:stretch>
        </p:blipFill>
        <p:spPr>
          <a:xfrm>
            <a:off x="-1613006" y="42914"/>
            <a:ext cx="609600" cy="609600"/>
          </a:xfrm>
          <a:prstGeom prst="rect">
            <a:avLst/>
          </a:prstGeom>
        </p:spPr>
      </p:pic>
      <p:grpSp>
        <p:nvGrpSpPr>
          <p:cNvPr id="3" name="Group 4"/>
          <p:cNvGrpSpPr>
            <a:grpSpLocks noChangeAspect="1"/>
          </p:cNvGrpSpPr>
          <p:nvPr/>
        </p:nvGrpSpPr>
        <p:grpSpPr bwMode="auto">
          <a:xfrm>
            <a:off x="3946524" y="42914"/>
            <a:ext cx="8245476" cy="6815086"/>
            <a:chOff x="3311" y="645"/>
            <a:chExt cx="5194" cy="4420"/>
          </a:xfrm>
        </p:grpSpPr>
        <p:sp>
          <p:nvSpPr>
            <p:cNvPr id="6"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7"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8"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9"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0"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1"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2"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3"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4"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grpSp>
        <p:nvGrpSpPr>
          <p:cNvPr id="32" name="Group 4"/>
          <p:cNvGrpSpPr>
            <a:grpSpLocks noChangeAspect="1"/>
          </p:cNvGrpSpPr>
          <p:nvPr/>
        </p:nvGrpSpPr>
        <p:grpSpPr bwMode="auto">
          <a:xfrm flipH="1">
            <a:off x="0" y="3873898"/>
            <a:ext cx="3506657" cy="2984102"/>
            <a:chOff x="3311" y="645"/>
            <a:chExt cx="5194" cy="4420"/>
          </a:xfrm>
        </p:grpSpPr>
        <p:sp>
          <p:nvSpPr>
            <p:cNvPr id="33"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4"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5"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6"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7"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8"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9"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40"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41"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sp>
        <p:nvSpPr>
          <p:cNvPr id="42" name="文本"/>
          <p:cNvSpPr/>
          <p:nvPr/>
        </p:nvSpPr>
        <p:spPr>
          <a:xfrm>
            <a:off x="2126003" y="3237230"/>
            <a:ext cx="8105231" cy="677108"/>
          </a:xfrm>
          <a:prstGeom prst="rect">
            <a:avLst/>
          </a:prstGeom>
        </p:spPr>
        <p:txBody>
          <a:bodyPr wrap="square">
            <a:spAutoFit/>
          </a:bodyPr>
          <a:lstStyle/>
          <a:p>
            <a:r>
              <a:rPr lang="en-US" altLang="zh-CN" sz="3800" b="1" dirty="0" smtClean="0">
                <a:latin typeface="幼圆" panose="02010509060101010101" pitchFamily="49" charset="-122"/>
                <a:ea typeface="幼圆" panose="02010509060101010101" pitchFamily="49" charset="-122"/>
                <a:cs typeface="Segoe UI Light" panose="020B0502040204020203" pitchFamily="34" charset="0"/>
              </a:rPr>
              <a:t>2021</a:t>
            </a:r>
            <a:r>
              <a:rPr lang="zh-CN" altLang="en-US" sz="3800" b="1" dirty="0" smtClean="0">
                <a:latin typeface="幼圆" panose="02010509060101010101" pitchFamily="49" charset="-122"/>
                <a:ea typeface="幼圆" panose="02010509060101010101" pitchFamily="49" charset="-122"/>
                <a:cs typeface="Segoe UI Light" panose="020B0502040204020203" pitchFamily="34" charset="0"/>
              </a:rPr>
              <a:t>年</a:t>
            </a:r>
            <a:r>
              <a:rPr lang="zh-CN" altLang="en-US" sz="3800" b="1" dirty="0">
                <a:latin typeface="幼圆" panose="02010509060101010101" pitchFamily="49" charset="-122"/>
                <a:ea typeface="幼圆" panose="02010509060101010101" pitchFamily="49" charset="-122"/>
                <a:cs typeface="Segoe UI Light" panose="020B0502040204020203" pitchFamily="34" charset="0"/>
              </a:rPr>
              <a:t>西安电力高等专科学校</a:t>
            </a:r>
            <a:r>
              <a:rPr lang="zh-CN" altLang="en-US" sz="3800" b="1" dirty="0" smtClean="0">
                <a:latin typeface="幼圆" panose="02010509060101010101" pitchFamily="49" charset="-122"/>
                <a:ea typeface="幼圆" panose="02010509060101010101" pitchFamily="49" charset="-122"/>
                <a:cs typeface="Segoe UI Light" panose="020B0502040204020203" pitchFamily="34" charset="0"/>
              </a:rPr>
              <a:t>招聘</a:t>
            </a:r>
            <a:endParaRPr lang="zh-CN" altLang="en-US" sz="3800" b="1" dirty="0">
              <a:latin typeface="幼圆" panose="02010509060101010101" pitchFamily="49" charset="-122"/>
              <a:ea typeface="幼圆" panose="02010509060101010101" pitchFamily="49" charset="-122"/>
              <a:cs typeface="Segoe UI Light" panose="020B0502040204020203" pitchFamily="34" charset="0"/>
            </a:endParaRPr>
          </a:p>
        </p:txBody>
      </p:sp>
      <p:sp>
        <p:nvSpPr>
          <p:cNvPr id="43" name="文本"/>
          <p:cNvSpPr/>
          <p:nvPr/>
        </p:nvSpPr>
        <p:spPr>
          <a:xfrm>
            <a:off x="976630" y="1749425"/>
            <a:ext cx="9920605" cy="860425"/>
          </a:xfrm>
          <a:prstGeom prst="rect">
            <a:avLst/>
          </a:prstGeom>
        </p:spPr>
        <p:txBody>
          <a:bodyPr wrap="square">
            <a:spAutoFit/>
          </a:bodyPr>
          <a:lstStyle/>
          <a:p>
            <a:r>
              <a:rPr lang="zh-CN" altLang="en-US" sz="5000" b="1" dirty="0">
                <a:latin typeface="幼圆" panose="02010509060101010101" pitchFamily="49" charset="-122"/>
                <a:ea typeface="幼圆" panose="02010509060101010101" pitchFamily="49" charset="-122"/>
                <a:cs typeface="Segoe UI Light" panose="020B0502040204020203" pitchFamily="34" charset="0"/>
              </a:rPr>
              <a:t>西安天易晟电力设计咨询有限公司</a:t>
            </a:r>
            <a:r>
              <a:rPr lang="zh-CN" altLang="en-US" sz="4800" b="1" dirty="0">
                <a:latin typeface="幼圆" panose="02010509060101010101" pitchFamily="49" charset="-122"/>
                <a:ea typeface="幼圆" panose="02010509060101010101" pitchFamily="49" charset="-122"/>
                <a:cs typeface="Segoe UI Light" panose="020B0502040204020203" pitchFamily="34" charset="0"/>
              </a:rPr>
              <a:t>     </a:t>
            </a:r>
            <a:endParaRPr lang="en-US" altLang="zh-CN" sz="4800" b="1" dirty="0">
              <a:latin typeface="幼圆" panose="02010509060101010101" pitchFamily="49" charset="-122"/>
              <a:ea typeface="幼圆" panose="02010509060101010101" pitchFamily="49" charset="-122"/>
              <a:cs typeface="Segoe UI Light" panose="020B0502040204020203" pitchFamily="34" charset="0"/>
            </a:endParaRPr>
          </a:p>
        </p:txBody>
      </p:sp>
      <p:grpSp>
        <p:nvGrpSpPr>
          <p:cNvPr id="45" name="组合 44"/>
          <p:cNvGrpSpPr/>
          <p:nvPr/>
        </p:nvGrpSpPr>
        <p:grpSpPr>
          <a:xfrm>
            <a:off x="4798416" y="4936996"/>
            <a:ext cx="2369742" cy="405225"/>
            <a:chOff x="3861792" y="4946388"/>
            <a:chExt cx="2369742" cy="405225"/>
          </a:xfrm>
        </p:grpSpPr>
        <p:sp>
          <p:nvSpPr>
            <p:cNvPr id="46" name="矩形: 圆角 45"/>
            <p:cNvSpPr/>
            <p:nvPr/>
          </p:nvSpPr>
          <p:spPr>
            <a:xfrm>
              <a:off x="3991475" y="4946388"/>
              <a:ext cx="2110377" cy="40522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思源黑体 CN Light" panose="020B0300000000000000" pitchFamily="34" charset="-122"/>
                <a:ea typeface="思源黑体 CN Light" panose="020B0300000000000000" pitchFamily="34" charset="-122"/>
              </a:endParaRPr>
            </a:p>
          </p:txBody>
        </p:sp>
        <p:sp>
          <p:nvSpPr>
            <p:cNvPr id="47" name="文本"/>
            <p:cNvSpPr/>
            <p:nvPr/>
          </p:nvSpPr>
          <p:spPr>
            <a:xfrm>
              <a:off x="3861792" y="4964334"/>
              <a:ext cx="2369742" cy="368300"/>
            </a:xfrm>
            <a:prstGeom prst="rect">
              <a:avLst/>
            </a:prstGeom>
          </p:spPr>
          <p:txBody>
            <a:bodyPr wrap="square">
              <a:spAutoFit/>
            </a:bodyPr>
            <a:lstStyle/>
            <a:p>
              <a:pPr algn="ctr"/>
              <a:r>
                <a:rPr lang="zh-CN" altLang="en-US" dirty="0">
                  <a:solidFill>
                    <a:srgbClr val="FFFFFF"/>
                  </a:solidFill>
                  <a:latin typeface="思源黑体 CN Light" panose="020B0300000000000000" pitchFamily="34" charset="-122"/>
                  <a:ea typeface="思源黑体 CN Light" panose="020B0300000000000000" pitchFamily="34" charset="-122"/>
                  <a:cs typeface="Segoe UI Light" panose="020B0502040204020203" pitchFamily="34" charset="0"/>
                </a:rPr>
                <a:t>负责人</a:t>
              </a:r>
              <a:r>
                <a:rPr lang="zh-CN" altLang="en-US" dirty="0" smtClean="0">
                  <a:solidFill>
                    <a:srgbClr val="FFFFFF"/>
                  </a:solidFill>
                  <a:latin typeface="思源黑体 CN Light" panose="020B0300000000000000" pitchFamily="34" charset="-122"/>
                  <a:ea typeface="思源黑体 CN Light" panose="020B0300000000000000" pitchFamily="34" charset="-122"/>
                  <a:cs typeface="Segoe UI Light" panose="020B0502040204020203" pitchFamily="34" charset="0"/>
                </a:rPr>
                <a:t>：</a:t>
              </a:r>
              <a:r>
                <a:rPr lang="zh-CN" altLang="en-US" dirty="0">
                  <a:solidFill>
                    <a:srgbClr val="FFFFFF"/>
                  </a:solidFill>
                  <a:latin typeface="思源黑体 CN Light" panose="020B0300000000000000" pitchFamily="34" charset="-122"/>
                  <a:ea typeface="思源黑体 CN Light" panose="020B0300000000000000" pitchFamily="34" charset="-122"/>
                  <a:cs typeface="Segoe UI Light" panose="020B0502040204020203" pitchFamily="34" charset="0"/>
                </a:rPr>
                <a:t>刘燕</a:t>
              </a:r>
              <a:endParaRPr lang="en-US" dirty="0">
                <a:solidFill>
                  <a:srgbClr val="FFFFFF"/>
                </a:solidFill>
                <a:latin typeface="思源黑体 CN Light" panose="020B0300000000000000" pitchFamily="34" charset="-122"/>
                <a:ea typeface="思源黑体 CN Light" panose="020B0300000000000000" pitchFamily="34" charset="-122"/>
                <a:cs typeface="Segoe UI Light" panose="020B050204020402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ppt_x"/>
                                          </p:val>
                                        </p:tav>
                                        <p:tav tm="100000">
                                          <p:val>
                                            <p:strVal val="#ppt_x"/>
                                          </p:val>
                                        </p:tav>
                                      </p:tavLst>
                                    </p:anim>
                                    <p:anim calcmode="lin" valueType="num">
                                      <p:cBhvr additive="base">
                                        <p:cTn id="19" dur="500" fill="hold"/>
                                        <p:tgtEl>
                                          <p:spTgt spid="42"/>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15"/>
                </p:tgtEl>
              </p:cMediaNode>
            </p:audio>
          </p:childTnLst>
        </p:cTn>
      </p:par>
    </p:tnLst>
    <p:bldLst>
      <p:bldP spid="42" grpId="0"/>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22952" y="950838"/>
            <a:ext cx="5635171" cy="534035"/>
          </a:xfrm>
        </p:spPr>
        <p:txBody>
          <a:bodyPr/>
          <a:lstStyle/>
          <a:p>
            <a:r>
              <a:rPr lang="en-US" altLang="zh-CN" dirty="0">
                <a:latin typeface="幼圆" panose="02010509060101010101" pitchFamily="49" charset="-122"/>
                <a:ea typeface="幼圆" panose="02010509060101010101" pitchFamily="49" charset="-122"/>
              </a:rPr>
              <a:t>2.3 </a:t>
            </a:r>
            <a:r>
              <a:rPr lang="zh-CN" altLang="en-US" dirty="0">
                <a:latin typeface="幼圆" panose="02010509060101010101" pitchFamily="49" charset="-122"/>
                <a:ea typeface="幼圆" panose="02010509060101010101" pitchFamily="49" charset="-122"/>
              </a:rPr>
              <a:t>应届毕业生求职心理</a:t>
            </a:r>
            <a:endParaRPr lang="zh-CN" altLang="en-US" dirty="0">
              <a:latin typeface="幼圆" panose="02010509060101010101" pitchFamily="49" charset="-122"/>
              <a:ea typeface="幼圆" panose="02010509060101010101" pitchFamily="49" charset="-122"/>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7403" t="1052" r="17403" b="1052"/>
          <a:stretch>
            <a:fillRect/>
          </a:stretch>
        </p:blipFill>
        <p:spPr>
          <a:xfrm>
            <a:off x="6714490" y="0"/>
            <a:ext cx="5477510" cy="6858000"/>
          </a:xfrm>
          <a:custGeom>
            <a:avLst/>
            <a:gdLst>
              <a:gd name="connsiteX0" fmla="*/ 1898883 w 6850743"/>
              <a:gd name="connsiteY0" fmla="*/ 0 h 6858000"/>
              <a:gd name="connsiteX1" fmla="*/ 6850743 w 6850743"/>
              <a:gd name="connsiteY1" fmla="*/ 0 h 6858000"/>
              <a:gd name="connsiteX2" fmla="*/ 6850743 w 6850743"/>
              <a:gd name="connsiteY2" fmla="*/ 6858000 h 6858000"/>
              <a:gd name="connsiteX3" fmla="*/ 1898883 w 6850743"/>
              <a:gd name="connsiteY3" fmla="*/ 6858000 h 6858000"/>
              <a:gd name="connsiteX4" fmla="*/ 1753905 w 6850743"/>
              <a:gd name="connsiteY4" fmla="*/ 6756079 h 6858000"/>
              <a:gd name="connsiteX5" fmla="*/ 0 w 6850743"/>
              <a:gd name="connsiteY5" fmla="*/ 3429000 h 6858000"/>
              <a:gd name="connsiteX6" fmla="*/ 1753905 w 6850743"/>
              <a:gd name="connsiteY6" fmla="*/ 1019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0743" h="6858000">
                <a:moveTo>
                  <a:pt x="1898883" y="0"/>
                </a:moveTo>
                <a:lnTo>
                  <a:pt x="6850743" y="0"/>
                </a:lnTo>
                <a:lnTo>
                  <a:pt x="6850743" y="6858000"/>
                </a:lnTo>
                <a:lnTo>
                  <a:pt x="1898883" y="6858000"/>
                </a:lnTo>
                <a:lnTo>
                  <a:pt x="1753905" y="6756079"/>
                </a:lnTo>
                <a:cubicBezTo>
                  <a:pt x="682752" y="5965259"/>
                  <a:pt x="0" y="4768458"/>
                  <a:pt x="0" y="3429000"/>
                </a:cubicBezTo>
                <a:cubicBezTo>
                  <a:pt x="0" y="2089542"/>
                  <a:pt x="682752" y="892741"/>
                  <a:pt x="1753905" y="101921"/>
                </a:cubicBezTo>
                <a:close/>
              </a:path>
            </a:pathLst>
          </a:custGeom>
        </p:spPr>
      </p:pic>
      <p:grpSp>
        <p:nvGrpSpPr>
          <p:cNvPr id="5" name="组合 4"/>
          <p:cNvGrpSpPr/>
          <p:nvPr/>
        </p:nvGrpSpPr>
        <p:grpSpPr>
          <a:xfrm>
            <a:off x="763270" y="1998345"/>
            <a:ext cx="741045" cy="741045"/>
            <a:chOff x="671431" y="4984261"/>
            <a:chExt cx="914400" cy="914400"/>
          </a:xfrm>
        </p:grpSpPr>
        <p:sp>
          <p:nvSpPr>
            <p:cNvPr id="7" name="椭圆 6"/>
            <p:cNvSpPr/>
            <p:nvPr/>
          </p:nvSpPr>
          <p:spPr>
            <a:xfrm>
              <a:off x="671431" y="4984261"/>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rtl="0" eaLnBrk="1" fontAlgn="auto" latinLnBrk="0" hangingPunct="1">
                <a:lnSpc>
                  <a:spcPct val="13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grpSp>
          <p:nvGrpSpPr>
            <p:cNvPr id="8" name="Group 10"/>
            <p:cNvGrpSpPr/>
            <p:nvPr/>
          </p:nvGrpSpPr>
          <p:grpSpPr>
            <a:xfrm>
              <a:off x="896461" y="5209293"/>
              <a:ext cx="464344" cy="464344"/>
              <a:chOff x="4439444" y="1652588"/>
              <a:chExt cx="464344" cy="464344"/>
            </a:xfrm>
            <a:solidFill>
              <a:srgbClr val="FFFFFF"/>
            </a:solidFill>
          </p:grpSpPr>
          <p:sp>
            <p:nvSpPr>
              <p:cNvPr id="9"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思源宋体 CN Light" panose="02020300000000000000" pitchFamily="18" charset="-122"/>
                  <a:ea typeface="思源宋体 CN Light" panose="02020300000000000000" pitchFamily="18" charset="-122"/>
                  <a:sym typeface="Gill Sans" charset="0"/>
                </a:endParaRPr>
              </a:p>
            </p:txBody>
          </p:sp>
          <p:sp>
            <p:nvSpPr>
              <p:cNvPr id="10"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思源宋体 CN Light" panose="02020300000000000000" pitchFamily="18" charset="-122"/>
                  <a:ea typeface="思源宋体 CN Light" panose="02020300000000000000" pitchFamily="18" charset="-122"/>
                  <a:sym typeface="Gill Sans" charset="0"/>
                </a:endParaRPr>
              </a:p>
            </p:txBody>
          </p:sp>
          <p:sp>
            <p:nvSpPr>
              <p:cNvPr id="11"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思源宋体 CN Light" panose="02020300000000000000" pitchFamily="18" charset="-122"/>
                  <a:ea typeface="思源宋体 CN Light" panose="02020300000000000000" pitchFamily="18" charset="-122"/>
                  <a:sym typeface="Gill Sans" charset="0"/>
                </a:endParaRPr>
              </a:p>
            </p:txBody>
          </p:sp>
        </p:grpSp>
      </p:grpSp>
      <p:sp>
        <p:nvSpPr>
          <p:cNvPr id="6" name="添加标题"/>
          <p:cNvSpPr txBox="1"/>
          <p:nvPr/>
        </p:nvSpPr>
        <p:spPr>
          <a:xfrm>
            <a:off x="1731645" y="1760220"/>
            <a:ext cx="6059170" cy="1691640"/>
          </a:xfrm>
          <a:prstGeom prst="rect">
            <a:avLst/>
          </a:prstGeom>
          <a:noFill/>
        </p:spPr>
        <p:txBody>
          <a:bodyPr wrap="square" rtlCol="0">
            <a:spAutoFit/>
          </a:bodyPr>
          <a:lstStyle/>
          <a:p>
            <a:pPr algn="just">
              <a:lnSpc>
                <a:spcPct val="150000"/>
              </a:lnSpc>
            </a:pPr>
            <a:r>
              <a:rPr lang="en-US" altLang="zh-CN" sz="2600" b="1" dirty="0">
                <a:solidFill>
                  <a:schemeClr val="accent1"/>
                </a:solidFill>
                <a:latin typeface="幼圆" panose="02010509060101010101" pitchFamily="49" charset="-122"/>
                <a:ea typeface="幼圆" panose="02010509060101010101" pitchFamily="49" charset="-122"/>
              </a:rPr>
              <a:t>1</a:t>
            </a:r>
            <a:r>
              <a:rPr lang="zh-CN" altLang="en-US" sz="2600" b="1" dirty="0">
                <a:solidFill>
                  <a:schemeClr val="accent1"/>
                </a:solidFill>
                <a:latin typeface="幼圆" panose="02010509060101010101" pitchFamily="49" charset="-122"/>
                <a:ea typeface="幼圆" panose="02010509060101010101" pitchFamily="49" charset="-122"/>
              </a:rPr>
              <a:t>）求稳定</a:t>
            </a:r>
            <a:endParaRPr lang="en-US" altLang="zh-CN" b="1" dirty="0">
              <a:solidFill>
                <a:schemeClr val="accent1"/>
              </a:solidFill>
              <a:latin typeface="幼圆" panose="02010509060101010101" pitchFamily="49" charset="-122"/>
              <a:ea typeface="幼圆" panose="02010509060101010101" pitchFamily="49" charset="-122"/>
            </a:endParaRPr>
          </a:p>
          <a:p>
            <a:pPr algn="just" fontAlgn="auto">
              <a:lnSpc>
                <a:spcPct val="150000"/>
              </a:lnSpc>
              <a:spcBef>
                <a:spcPts val="600"/>
              </a:spcBef>
            </a:pPr>
            <a:r>
              <a:rPr lang="zh-CN" altLang="en-US" sz="2000" dirty="0">
                <a:solidFill>
                  <a:schemeClr val="tx2"/>
                </a:solidFill>
                <a:latin typeface="幼圆" panose="02010509060101010101" pitchFamily="49" charset="-122"/>
                <a:ea typeface="幼圆" panose="02010509060101010101" pitchFamily="49" charset="-122"/>
              </a:rPr>
              <a:t>每个毕业生都想一次性找到一个稳定的工作，最好是国网、南网以及五大发电集团这样的铁饭碗</a:t>
            </a:r>
            <a:endParaRPr lang="zh-CN" altLang="en-US" sz="2000" dirty="0">
              <a:solidFill>
                <a:schemeClr val="tx2"/>
              </a:solidFill>
              <a:latin typeface="幼圆" panose="02010509060101010101" pitchFamily="49" charset="-122"/>
              <a:ea typeface="幼圆" panose="02010509060101010101" pitchFamily="49" charset="-122"/>
            </a:endParaRPr>
          </a:p>
        </p:txBody>
      </p:sp>
      <p:grpSp>
        <p:nvGrpSpPr>
          <p:cNvPr id="12" name="组合 11"/>
          <p:cNvGrpSpPr/>
          <p:nvPr/>
        </p:nvGrpSpPr>
        <p:grpSpPr>
          <a:xfrm>
            <a:off x="763114" y="3706598"/>
            <a:ext cx="7027545" cy="1938020"/>
            <a:chOff x="668034" y="3374429"/>
            <a:chExt cx="7027545" cy="1938020"/>
          </a:xfrm>
        </p:grpSpPr>
        <p:grpSp>
          <p:nvGrpSpPr>
            <p:cNvPr id="13" name="组合 12"/>
            <p:cNvGrpSpPr/>
            <p:nvPr/>
          </p:nvGrpSpPr>
          <p:grpSpPr>
            <a:xfrm>
              <a:off x="668034" y="3560290"/>
              <a:ext cx="741070" cy="741070"/>
              <a:chOff x="6449085" y="4984261"/>
              <a:chExt cx="914401" cy="914400"/>
            </a:xfrm>
          </p:grpSpPr>
          <p:sp>
            <p:nvSpPr>
              <p:cNvPr id="15" name="椭圆 14"/>
              <p:cNvSpPr/>
              <p:nvPr/>
            </p:nvSpPr>
            <p:spPr>
              <a:xfrm>
                <a:off x="6449085" y="4984261"/>
                <a:ext cx="914401"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rtl="0" eaLnBrk="1" fontAlgn="auto" latinLnBrk="0" hangingPunct="1">
                  <a:lnSpc>
                    <a:spcPct val="13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16" name="AutoShape 59"/>
              <p:cNvSpPr/>
              <p:nvPr/>
            </p:nvSpPr>
            <p:spPr bwMode="auto">
              <a:xfrm>
                <a:off x="6673710" y="5209293"/>
                <a:ext cx="465138" cy="464344"/>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FF"/>
              </a:solid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思源宋体 CN Light" panose="02020300000000000000" pitchFamily="18" charset="-122"/>
                  <a:ea typeface="思源宋体 CN Light" panose="02020300000000000000" pitchFamily="18" charset="-122"/>
                  <a:sym typeface="Gill Sans" charset="0"/>
                </a:endParaRPr>
              </a:p>
            </p:txBody>
          </p:sp>
        </p:grpSp>
        <p:sp>
          <p:nvSpPr>
            <p:cNvPr id="14" name="添加标题"/>
            <p:cNvSpPr txBox="1"/>
            <p:nvPr/>
          </p:nvSpPr>
          <p:spPr>
            <a:xfrm>
              <a:off x="1635139" y="3374429"/>
              <a:ext cx="6060440" cy="1938020"/>
            </a:xfrm>
            <a:prstGeom prst="rect">
              <a:avLst/>
            </a:prstGeom>
            <a:noFill/>
          </p:spPr>
          <p:txBody>
            <a:bodyPr wrap="square" rtlCol="0">
              <a:spAutoFit/>
            </a:bodyPr>
            <a:lstStyle/>
            <a:p>
              <a:pPr algn="l">
                <a:lnSpc>
                  <a:spcPct val="150000"/>
                </a:lnSpc>
              </a:pPr>
              <a:r>
                <a:rPr lang="zh-CN" altLang="en-US" sz="2000" dirty="0">
                  <a:solidFill>
                    <a:schemeClr val="tx2"/>
                  </a:solidFill>
                  <a:latin typeface="幼圆" panose="02010509060101010101" pitchFamily="49" charset="-122"/>
                  <a:ea typeface="幼圆" panose="02010509060101010101" pitchFamily="49" charset="-122"/>
                </a:rPr>
                <a:t>实际上这些单位里的岗位，匹配的人员，一定是硬件看学历、软件看能力和人际关系。</a:t>
              </a:r>
              <a:endParaRPr lang="zh-CN" altLang="en-US" sz="2000" dirty="0">
                <a:solidFill>
                  <a:schemeClr val="tx2"/>
                </a:solidFill>
                <a:latin typeface="幼圆" panose="02010509060101010101" pitchFamily="49" charset="-122"/>
                <a:ea typeface="幼圆" panose="02010509060101010101" pitchFamily="49" charset="-122"/>
              </a:endParaRPr>
            </a:p>
            <a:p>
              <a:pPr algn="l">
                <a:lnSpc>
                  <a:spcPct val="150000"/>
                </a:lnSpc>
              </a:pPr>
              <a:r>
                <a:rPr lang="zh-CN" altLang="en-US" sz="2000" dirty="0">
                  <a:solidFill>
                    <a:schemeClr val="tx2"/>
                  </a:solidFill>
                  <a:latin typeface="幼圆" panose="02010509060101010101" pitchFamily="49" charset="-122"/>
                  <a:ea typeface="幼圆" panose="02010509060101010101" pitchFamily="49" charset="-122"/>
                </a:rPr>
                <a:t>而且这些单位在编人员的职位晋升和待遇调整，都是按集团总体部署，有计划</a:t>
              </a:r>
              <a:r>
                <a:rPr lang="zh-CN" altLang="en-US" sz="2000" dirty="0">
                  <a:solidFill>
                    <a:schemeClr val="tx2"/>
                  </a:solidFill>
                  <a:latin typeface="幼圆" panose="02010509060101010101" pitchFamily="49" charset="-122"/>
                  <a:ea typeface="幼圆" panose="02010509060101010101" pitchFamily="49" charset="-122"/>
                  <a:sym typeface="+mn-ea"/>
                </a:rPr>
                <a:t>有指标的逐步完成。</a:t>
              </a:r>
              <a:endParaRPr lang="zh-CN" altLang="en-US" sz="2000" dirty="0">
                <a:solidFill>
                  <a:schemeClr val="tx2"/>
                </a:solidFill>
                <a:latin typeface="幼圆" panose="02010509060101010101" pitchFamily="49" charset="-122"/>
                <a:ea typeface="幼圆" panose="02010509060101010101" pitchFamily="49"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300" advClick="0" advTm="2000">
        <p14:pan dir="u"/>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7403" t="1052" r="17403" b="1052"/>
          <a:stretch>
            <a:fillRect/>
          </a:stretch>
        </p:blipFill>
        <p:spPr>
          <a:xfrm>
            <a:off x="6714490" y="0"/>
            <a:ext cx="5477510" cy="6858000"/>
          </a:xfrm>
          <a:custGeom>
            <a:avLst/>
            <a:gdLst>
              <a:gd name="connsiteX0" fmla="*/ 1898883 w 6850743"/>
              <a:gd name="connsiteY0" fmla="*/ 0 h 6858000"/>
              <a:gd name="connsiteX1" fmla="*/ 6850743 w 6850743"/>
              <a:gd name="connsiteY1" fmla="*/ 0 h 6858000"/>
              <a:gd name="connsiteX2" fmla="*/ 6850743 w 6850743"/>
              <a:gd name="connsiteY2" fmla="*/ 6858000 h 6858000"/>
              <a:gd name="connsiteX3" fmla="*/ 1898883 w 6850743"/>
              <a:gd name="connsiteY3" fmla="*/ 6858000 h 6858000"/>
              <a:gd name="connsiteX4" fmla="*/ 1753905 w 6850743"/>
              <a:gd name="connsiteY4" fmla="*/ 6756079 h 6858000"/>
              <a:gd name="connsiteX5" fmla="*/ 0 w 6850743"/>
              <a:gd name="connsiteY5" fmla="*/ 3429000 h 6858000"/>
              <a:gd name="connsiteX6" fmla="*/ 1753905 w 6850743"/>
              <a:gd name="connsiteY6" fmla="*/ 1019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0743" h="6858000">
                <a:moveTo>
                  <a:pt x="1898883" y="0"/>
                </a:moveTo>
                <a:lnTo>
                  <a:pt x="6850743" y="0"/>
                </a:lnTo>
                <a:lnTo>
                  <a:pt x="6850743" y="6858000"/>
                </a:lnTo>
                <a:lnTo>
                  <a:pt x="1898883" y="6858000"/>
                </a:lnTo>
                <a:lnTo>
                  <a:pt x="1753905" y="6756079"/>
                </a:lnTo>
                <a:cubicBezTo>
                  <a:pt x="682752" y="5965259"/>
                  <a:pt x="0" y="4768458"/>
                  <a:pt x="0" y="3429000"/>
                </a:cubicBezTo>
                <a:cubicBezTo>
                  <a:pt x="0" y="2089542"/>
                  <a:pt x="682752" y="892741"/>
                  <a:pt x="1753905" y="101921"/>
                </a:cubicBezTo>
                <a:close/>
              </a:path>
            </a:pathLst>
          </a:custGeom>
        </p:spPr>
      </p:pic>
      <p:grpSp>
        <p:nvGrpSpPr>
          <p:cNvPr id="5" name="组合 4"/>
          <p:cNvGrpSpPr/>
          <p:nvPr/>
        </p:nvGrpSpPr>
        <p:grpSpPr>
          <a:xfrm>
            <a:off x="763270" y="1998345"/>
            <a:ext cx="741045" cy="741045"/>
            <a:chOff x="671431" y="4984261"/>
            <a:chExt cx="914400" cy="914400"/>
          </a:xfrm>
        </p:grpSpPr>
        <p:sp>
          <p:nvSpPr>
            <p:cNvPr id="7" name="椭圆 6"/>
            <p:cNvSpPr/>
            <p:nvPr/>
          </p:nvSpPr>
          <p:spPr>
            <a:xfrm>
              <a:off x="671431" y="4984261"/>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rtl="0" eaLnBrk="1" fontAlgn="auto" latinLnBrk="0" hangingPunct="1">
                <a:lnSpc>
                  <a:spcPct val="13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grpSp>
          <p:nvGrpSpPr>
            <p:cNvPr id="8" name="Group 10"/>
            <p:cNvGrpSpPr/>
            <p:nvPr/>
          </p:nvGrpSpPr>
          <p:grpSpPr>
            <a:xfrm>
              <a:off x="896461" y="5209293"/>
              <a:ext cx="464344" cy="464344"/>
              <a:chOff x="4439444" y="1652588"/>
              <a:chExt cx="464344" cy="464344"/>
            </a:xfrm>
            <a:solidFill>
              <a:srgbClr val="FFFFFF"/>
            </a:solidFill>
          </p:grpSpPr>
          <p:sp>
            <p:nvSpPr>
              <p:cNvPr id="9"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思源宋体 CN Light" panose="02020300000000000000" pitchFamily="18" charset="-122"/>
                  <a:ea typeface="思源宋体 CN Light" panose="02020300000000000000" pitchFamily="18" charset="-122"/>
                  <a:sym typeface="Gill Sans" charset="0"/>
                </a:endParaRPr>
              </a:p>
            </p:txBody>
          </p:sp>
          <p:sp>
            <p:nvSpPr>
              <p:cNvPr id="10"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思源宋体 CN Light" panose="02020300000000000000" pitchFamily="18" charset="-122"/>
                  <a:ea typeface="思源宋体 CN Light" panose="02020300000000000000" pitchFamily="18" charset="-122"/>
                  <a:sym typeface="Gill Sans" charset="0"/>
                </a:endParaRPr>
              </a:p>
            </p:txBody>
          </p:sp>
          <p:sp>
            <p:nvSpPr>
              <p:cNvPr id="11"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思源宋体 CN Light" panose="02020300000000000000" pitchFamily="18" charset="-122"/>
                  <a:ea typeface="思源宋体 CN Light" panose="02020300000000000000" pitchFamily="18" charset="-122"/>
                  <a:sym typeface="Gill Sans" charset="0"/>
                </a:endParaRPr>
              </a:p>
            </p:txBody>
          </p:sp>
        </p:grpSp>
      </p:grpSp>
      <p:sp>
        <p:nvSpPr>
          <p:cNvPr id="6" name="添加标题"/>
          <p:cNvSpPr txBox="1"/>
          <p:nvPr/>
        </p:nvSpPr>
        <p:spPr>
          <a:xfrm>
            <a:off x="1731645" y="1760220"/>
            <a:ext cx="6059170" cy="1153160"/>
          </a:xfrm>
          <a:prstGeom prst="rect">
            <a:avLst/>
          </a:prstGeom>
          <a:noFill/>
        </p:spPr>
        <p:txBody>
          <a:bodyPr wrap="square" rtlCol="0">
            <a:spAutoFit/>
          </a:bodyPr>
          <a:lstStyle/>
          <a:p>
            <a:pPr algn="just">
              <a:lnSpc>
                <a:spcPct val="150000"/>
              </a:lnSpc>
            </a:pPr>
            <a:r>
              <a:rPr lang="en-US" altLang="zh-CN" sz="2600" b="1" dirty="0">
                <a:solidFill>
                  <a:schemeClr val="accent1"/>
                </a:solidFill>
                <a:latin typeface="幼圆" panose="02010509060101010101" pitchFamily="49" charset="-122"/>
                <a:ea typeface="幼圆" panose="02010509060101010101" pitchFamily="49" charset="-122"/>
              </a:rPr>
              <a:t>2</a:t>
            </a:r>
            <a:r>
              <a:rPr lang="zh-CN" altLang="en-US" sz="2600" b="1" dirty="0">
                <a:solidFill>
                  <a:schemeClr val="accent1"/>
                </a:solidFill>
                <a:latin typeface="幼圆" panose="02010509060101010101" pitchFamily="49" charset="-122"/>
                <a:ea typeface="幼圆" panose="02010509060101010101" pitchFamily="49" charset="-122"/>
              </a:rPr>
              <a:t>）高收入</a:t>
            </a:r>
            <a:endParaRPr lang="zh-CN" altLang="en-US" sz="2600" b="1" dirty="0">
              <a:solidFill>
                <a:schemeClr val="accent1"/>
              </a:solidFill>
              <a:latin typeface="幼圆" panose="02010509060101010101" pitchFamily="49" charset="-122"/>
              <a:ea typeface="幼圆" panose="02010509060101010101" pitchFamily="49" charset="-122"/>
            </a:endParaRPr>
          </a:p>
          <a:p>
            <a:pPr algn="just">
              <a:lnSpc>
                <a:spcPct val="150000"/>
              </a:lnSpc>
            </a:pPr>
            <a:r>
              <a:rPr lang="zh-CN" altLang="en-US" sz="2000" dirty="0">
                <a:solidFill>
                  <a:schemeClr val="tx2"/>
                </a:solidFill>
                <a:latin typeface="幼圆" panose="02010509060101010101" pitchFamily="49" charset="-122"/>
                <a:ea typeface="幼圆" panose="02010509060101010101" pitchFamily="49" charset="-122"/>
              </a:rPr>
              <a:t>希望能签一家收入较高的企业</a:t>
            </a:r>
            <a:endParaRPr lang="zh-CN" altLang="en-US" sz="2000" dirty="0">
              <a:solidFill>
                <a:schemeClr val="tx2"/>
              </a:solidFill>
              <a:latin typeface="幼圆" panose="02010509060101010101" pitchFamily="49" charset="-122"/>
              <a:ea typeface="幼圆" panose="02010509060101010101" pitchFamily="49" charset="-122"/>
            </a:endParaRPr>
          </a:p>
        </p:txBody>
      </p:sp>
      <p:grpSp>
        <p:nvGrpSpPr>
          <p:cNvPr id="12" name="组合 11"/>
          <p:cNvGrpSpPr/>
          <p:nvPr/>
        </p:nvGrpSpPr>
        <p:grpSpPr>
          <a:xfrm>
            <a:off x="763114" y="3376398"/>
            <a:ext cx="7027545" cy="1476375"/>
            <a:chOff x="668034" y="3374429"/>
            <a:chExt cx="7027545" cy="1476375"/>
          </a:xfrm>
        </p:grpSpPr>
        <p:grpSp>
          <p:nvGrpSpPr>
            <p:cNvPr id="13" name="组合 12"/>
            <p:cNvGrpSpPr/>
            <p:nvPr/>
          </p:nvGrpSpPr>
          <p:grpSpPr>
            <a:xfrm>
              <a:off x="668034" y="3560290"/>
              <a:ext cx="741070" cy="741070"/>
              <a:chOff x="6449085" y="4984261"/>
              <a:chExt cx="914401" cy="914400"/>
            </a:xfrm>
          </p:grpSpPr>
          <p:sp>
            <p:nvSpPr>
              <p:cNvPr id="15" name="椭圆 14"/>
              <p:cNvSpPr/>
              <p:nvPr/>
            </p:nvSpPr>
            <p:spPr>
              <a:xfrm>
                <a:off x="6449085" y="4984261"/>
                <a:ext cx="914401"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rtl="0" eaLnBrk="1" fontAlgn="auto" latinLnBrk="0" hangingPunct="1">
                  <a:lnSpc>
                    <a:spcPct val="13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16" name="AutoShape 59"/>
              <p:cNvSpPr/>
              <p:nvPr/>
            </p:nvSpPr>
            <p:spPr bwMode="auto">
              <a:xfrm>
                <a:off x="6673710" y="5209293"/>
                <a:ext cx="465138" cy="464344"/>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FF"/>
              </a:solid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思源宋体 CN Light" panose="02020300000000000000" pitchFamily="18" charset="-122"/>
                  <a:ea typeface="思源宋体 CN Light" panose="02020300000000000000" pitchFamily="18" charset="-122"/>
                  <a:sym typeface="Gill Sans" charset="0"/>
                </a:endParaRPr>
              </a:p>
            </p:txBody>
          </p:sp>
        </p:grpSp>
        <p:sp>
          <p:nvSpPr>
            <p:cNvPr id="14" name="添加标题"/>
            <p:cNvSpPr txBox="1"/>
            <p:nvPr/>
          </p:nvSpPr>
          <p:spPr>
            <a:xfrm>
              <a:off x="1635139" y="3374429"/>
              <a:ext cx="6060440" cy="1476375"/>
            </a:xfrm>
            <a:prstGeom prst="rect">
              <a:avLst/>
            </a:prstGeom>
            <a:noFill/>
          </p:spPr>
          <p:txBody>
            <a:bodyPr wrap="square" rtlCol="0">
              <a:spAutoFit/>
            </a:bodyPr>
            <a:lstStyle/>
            <a:p>
              <a:pPr algn="l">
                <a:lnSpc>
                  <a:spcPct val="150000"/>
                </a:lnSpc>
              </a:pPr>
              <a:r>
                <a:rPr lang="zh-CN" altLang="en-US" sz="2000" dirty="0">
                  <a:solidFill>
                    <a:schemeClr val="tx2"/>
                  </a:solidFill>
                  <a:latin typeface="幼圆" panose="02010509060101010101" pitchFamily="49" charset="-122"/>
                  <a:ea typeface="幼圆" panose="02010509060101010101" pitchFamily="49" charset="-122"/>
                </a:rPr>
                <a:t>收入的高低取决于行业的发展、个人能力的高低、工作经验的积累等。</a:t>
              </a:r>
              <a:endParaRPr lang="zh-CN" altLang="en-US" sz="2000" dirty="0">
                <a:solidFill>
                  <a:schemeClr val="tx2"/>
                </a:solidFill>
                <a:latin typeface="幼圆" panose="02010509060101010101" pitchFamily="49" charset="-122"/>
                <a:ea typeface="幼圆" panose="02010509060101010101" pitchFamily="49" charset="-122"/>
              </a:endParaRPr>
            </a:p>
            <a:p>
              <a:pPr algn="l">
                <a:lnSpc>
                  <a:spcPct val="150000"/>
                </a:lnSpc>
              </a:pPr>
              <a:r>
                <a:rPr lang="zh-CN" altLang="en-US" sz="2000" dirty="0">
                  <a:solidFill>
                    <a:schemeClr val="tx2"/>
                  </a:solidFill>
                  <a:latin typeface="幼圆" panose="02010509060101010101" pitchFamily="49" charset="-122"/>
                  <a:ea typeface="幼圆" panose="02010509060101010101" pitchFamily="49" charset="-122"/>
                  <a:sym typeface="+mn-ea"/>
                </a:rPr>
                <a:t>以在校学习的知识为资本显然是不够的。</a:t>
              </a:r>
              <a:endParaRPr lang="zh-CN" altLang="en-US" sz="2000" dirty="0">
                <a:solidFill>
                  <a:schemeClr val="tx2"/>
                </a:solidFill>
                <a:latin typeface="幼圆" panose="02010509060101010101" pitchFamily="49" charset="-122"/>
                <a:ea typeface="幼圆" panose="02010509060101010101" pitchFamily="49"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300" advClick="0" advTm="2000">
        <p14:pan dir="u"/>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0"/>
            <a:ext cx="12192000" cy="6858000"/>
            <a:chOff x="0" y="0"/>
            <a:chExt cx="12192000" cy="6858000"/>
          </a:xfrm>
        </p:grpSpPr>
        <p:grpSp>
          <p:nvGrpSpPr>
            <p:cNvPr id="7" name="Group 4"/>
            <p:cNvGrpSpPr>
              <a:grpSpLocks noChangeAspect="1"/>
            </p:cNvGrpSpPr>
            <p:nvPr/>
          </p:nvGrpSpPr>
          <p:grpSpPr bwMode="auto">
            <a:xfrm flipV="1">
              <a:off x="3946524" y="0"/>
              <a:ext cx="8245476" cy="6815086"/>
              <a:chOff x="3311" y="645"/>
              <a:chExt cx="5194" cy="4420"/>
            </a:xfrm>
          </p:grpSpPr>
          <p:sp>
            <p:nvSpPr>
              <p:cNvPr id="18"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9"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0"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1"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2"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3"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4"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5"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6"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grpSp>
          <p:nvGrpSpPr>
            <p:cNvPr id="8" name="Group 4"/>
            <p:cNvGrpSpPr>
              <a:grpSpLocks noChangeAspect="1"/>
            </p:cNvGrpSpPr>
            <p:nvPr/>
          </p:nvGrpSpPr>
          <p:grpSpPr bwMode="auto">
            <a:xfrm flipH="1">
              <a:off x="0" y="42914"/>
              <a:ext cx="8245476" cy="6815086"/>
              <a:chOff x="3311" y="645"/>
              <a:chExt cx="5194" cy="4420"/>
            </a:xfrm>
          </p:grpSpPr>
          <p:sp>
            <p:nvSpPr>
              <p:cNvPr id="9"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0"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1"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2"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3"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4"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5"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6"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7"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grpSp>
      <p:sp>
        <p:nvSpPr>
          <p:cNvPr id="27" name="文本框"/>
          <p:cNvSpPr txBox="1"/>
          <p:nvPr/>
        </p:nvSpPr>
        <p:spPr>
          <a:xfrm>
            <a:off x="5088255" y="2607310"/>
            <a:ext cx="5246370" cy="1198880"/>
          </a:xfrm>
          <a:prstGeom prst="rect">
            <a:avLst/>
          </a:prstGeom>
          <a:noFill/>
        </p:spPr>
        <p:txBody>
          <a:bodyPr wrap="square" rtlCol="0">
            <a:spAutoFit/>
          </a:bodyPr>
          <a:lstStyle/>
          <a:p>
            <a:pPr algn="just">
              <a:lnSpc>
                <a:spcPct val="150000"/>
              </a:lnSpc>
            </a:pPr>
            <a:r>
              <a:rPr lang="zh-CN" altLang="en-US" sz="4800" b="1" dirty="0">
                <a:solidFill>
                  <a:schemeClr val="accent3"/>
                </a:solidFill>
                <a:latin typeface="幼圆" panose="02010509060101010101" pitchFamily="49" charset="-122"/>
                <a:ea typeface="幼圆" panose="02010509060101010101" pitchFamily="49" charset="-122"/>
              </a:rPr>
              <a:t>公司发展情况介绍</a:t>
            </a:r>
            <a:endParaRPr lang="zh-CN" altLang="en-US" sz="4800" dirty="0">
              <a:solidFill>
                <a:schemeClr val="tx2"/>
              </a:solidFill>
              <a:latin typeface="幼圆" panose="02010509060101010101" pitchFamily="49" charset="-122"/>
              <a:ea typeface="幼圆" panose="02010509060101010101" pitchFamily="49" charset="-122"/>
            </a:endParaRPr>
          </a:p>
        </p:txBody>
      </p:sp>
      <p:sp>
        <p:nvSpPr>
          <p:cNvPr id="28" name="文本框"/>
          <p:cNvSpPr txBox="1"/>
          <p:nvPr/>
        </p:nvSpPr>
        <p:spPr>
          <a:xfrm>
            <a:off x="2050214" y="2013228"/>
            <a:ext cx="2887558" cy="2831544"/>
          </a:xfrm>
          <a:prstGeom prst="rect">
            <a:avLst/>
          </a:prstGeom>
          <a:noFill/>
        </p:spPr>
        <p:txBody>
          <a:bodyPr wrap="square" rtlCol="0">
            <a:spAutoFit/>
          </a:bodyPr>
          <a:lstStyle/>
          <a:p>
            <a:pPr algn="ctr"/>
            <a:r>
              <a:rPr lang="en-US" altLang="zh-CN" sz="13800" b="1" dirty="0">
                <a:solidFill>
                  <a:schemeClr val="accent3"/>
                </a:solidFill>
                <a:latin typeface="思源黑体 CN Heavy" panose="020B0A00000000000000" pitchFamily="34" charset="-122"/>
                <a:ea typeface="思源黑体 CN Heavy" panose="020B0A00000000000000" pitchFamily="34" charset="-122"/>
              </a:rPr>
              <a:t>03</a:t>
            </a:r>
            <a:endParaRPr lang="en-US" altLang="zh-CN" sz="13800" b="1" dirty="0">
              <a:solidFill>
                <a:schemeClr val="accent3"/>
              </a:solidFill>
              <a:latin typeface="思源黑体 CN Heavy" panose="020B0A00000000000000" pitchFamily="34" charset="-122"/>
              <a:ea typeface="思源黑体 CN Heavy" panose="020B0A00000000000000" pitchFamily="34" charset="-122"/>
            </a:endParaRPr>
          </a:p>
          <a:p>
            <a:pPr algn="ctr"/>
            <a:r>
              <a:rPr lang="en-US" altLang="zh-CN" sz="4000" b="1" dirty="0">
                <a:solidFill>
                  <a:schemeClr val="tx2"/>
                </a:solidFill>
                <a:latin typeface="思源黑体 CN Light" panose="020B0300000000000000" pitchFamily="34" charset="-122"/>
                <a:ea typeface="思源黑体 CN Light" panose="020B0300000000000000" pitchFamily="34" charset="-122"/>
              </a:rPr>
              <a:t>Part three</a:t>
            </a:r>
            <a:endParaRPr lang="zh-CN" altLang="en-US" sz="4000" dirty="0">
              <a:solidFill>
                <a:schemeClr val="tx2"/>
              </a:solidFill>
              <a:latin typeface="思源黑体 CN Light" panose="020B0300000000000000" pitchFamily="34" charset="-122"/>
              <a:ea typeface="思源黑体 CN Light" panose="020B0300000000000000" pitchFamily="34" charset="-122"/>
            </a:endParaRPr>
          </a:p>
        </p:txBody>
      </p:sp>
      <p:cxnSp>
        <p:nvCxnSpPr>
          <p:cNvPr id="29" name="直接连接符 28"/>
          <p:cNvCxnSpPr/>
          <p:nvPr/>
        </p:nvCxnSpPr>
        <p:spPr>
          <a:xfrm>
            <a:off x="4999048" y="2316763"/>
            <a:ext cx="0" cy="22244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2000">
        <p14:gallery dir="l"/>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6" presetClass="entr" presetSubtype="42"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outHorizontal)">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62932" y="1167373"/>
            <a:ext cx="5635171" cy="534035"/>
          </a:xfrm>
        </p:spPr>
        <p:txBody>
          <a:bodyPr/>
          <a:lstStyle/>
          <a:p>
            <a:r>
              <a:rPr lang="zh-CN" altLang="en-US" dirty="0">
                <a:latin typeface="幼圆" panose="02010509060101010101" pitchFamily="49" charset="-122"/>
                <a:ea typeface="幼圆" panose="02010509060101010101" pitchFamily="49" charset="-122"/>
              </a:rPr>
              <a:t>公司发展情况介绍</a:t>
            </a:r>
            <a:endParaRPr lang="zh-CN" altLang="en-US" dirty="0">
              <a:latin typeface="幼圆" panose="02010509060101010101" pitchFamily="49" charset="-122"/>
              <a:ea typeface="幼圆" panose="02010509060101010101" pitchFamily="49" charset="-122"/>
            </a:endParaRPr>
          </a:p>
        </p:txBody>
      </p:sp>
      <p:grpSp>
        <p:nvGrpSpPr>
          <p:cNvPr id="21" name="Group 244"/>
          <p:cNvGrpSpPr/>
          <p:nvPr/>
        </p:nvGrpSpPr>
        <p:grpSpPr>
          <a:xfrm>
            <a:off x="7776735" y="1167131"/>
            <a:ext cx="4236671" cy="5031156"/>
            <a:chOff x="7955329" y="3835894"/>
            <a:chExt cx="8473342" cy="10062312"/>
          </a:xfrm>
        </p:grpSpPr>
        <p:grpSp>
          <p:nvGrpSpPr>
            <p:cNvPr id="22" name="Group 243"/>
            <p:cNvGrpSpPr/>
            <p:nvPr/>
          </p:nvGrpSpPr>
          <p:grpSpPr>
            <a:xfrm>
              <a:off x="7955329" y="8832619"/>
              <a:ext cx="8473342" cy="5065587"/>
              <a:chOff x="8661719" y="7384741"/>
              <a:chExt cx="7060562" cy="4220990"/>
            </a:xfrm>
          </p:grpSpPr>
          <p:sp>
            <p:nvSpPr>
              <p:cNvPr id="224" name="Freeform 45"/>
              <p:cNvSpPr/>
              <p:nvPr/>
            </p:nvSpPr>
            <p:spPr bwMode="auto">
              <a:xfrm>
                <a:off x="9983352" y="8434671"/>
                <a:ext cx="5738929" cy="3171060"/>
              </a:xfrm>
              <a:custGeom>
                <a:avLst/>
                <a:gdLst>
                  <a:gd name="T0" fmla="*/ 3248 w 3330"/>
                  <a:gd name="T1" fmla="*/ 1258 h 1840"/>
                  <a:gd name="T2" fmla="*/ 3210 w 3330"/>
                  <a:gd name="T3" fmla="*/ 1410 h 1840"/>
                  <a:gd name="T4" fmla="*/ 3110 w 3330"/>
                  <a:gd name="T5" fmla="*/ 1522 h 1840"/>
                  <a:gd name="T6" fmla="*/ 2964 w 3330"/>
                  <a:gd name="T7" fmla="*/ 1574 h 1840"/>
                  <a:gd name="T8" fmla="*/ 2858 w 3330"/>
                  <a:gd name="T9" fmla="*/ 1566 h 1840"/>
                  <a:gd name="T10" fmla="*/ 2750 w 3330"/>
                  <a:gd name="T11" fmla="*/ 1518 h 1840"/>
                  <a:gd name="T12" fmla="*/ 2642 w 3330"/>
                  <a:gd name="T13" fmla="*/ 1580 h 1840"/>
                  <a:gd name="T14" fmla="*/ 2514 w 3330"/>
                  <a:gd name="T15" fmla="*/ 1604 h 1840"/>
                  <a:gd name="T16" fmla="*/ 2346 w 3330"/>
                  <a:gd name="T17" fmla="*/ 1564 h 1840"/>
                  <a:gd name="T18" fmla="*/ 2218 w 3330"/>
                  <a:gd name="T19" fmla="*/ 1456 h 1840"/>
                  <a:gd name="T20" fmla="*/ 2152 w 3330"/>
                  <a:gd name="T21" fmla="*/ 1302 h 1840"/>
                  <a:gd name="T22" fmla="*/ 2104 w 3330"/>
                  <a:gd name="T23" fmla="*/ 1316 h 1840"/>
                  <a:gd name="T24" fmla="*/ 2018 w 3330"/>
                  <a:gd name="T25" fmla="*/ 1378 h 1840"/>
                  <a:gd name="T26" fmla="*/ 1916 w 3330"/>
                  <a:gd name="T27" fmla="*/ 1412 h 1840"/>
                  <a:gd name="T28" fmla="*/ 1810 w 3330"/>
                  <a:gd name="T29" fmla="*/ 1416 h 1840"/>
                  <a:gd name="T30" fmla="*/ 1638 w 3330"/>
                  <a:gd name="T31" fmla="*/ 1352 h 1840"/>
                  <a:gd name="T32" fmla="*/ 1542 w 3330"/>
                  <a:gd name="T33" fmla="*/ 1350 h 1840"/>
                  <a:gd name="T34" fmla="*/ 1410 w 3330"/>
                  <a:gd name="T35" fmla="*/ 1428 h 1840"/>
                  <a:gd name="T36" fmla="*/ 1378 w 3330"/>
                  <a:gd name="T37" fmla="*/ 1510 h 1840"/>
                  <a:gd name="T38" fmla="*/ 1318 w 3330"/>
                  <a:gd name="T39" fmla="*/ 1678 h 1840"/>
                  <a:gd name="T40" fmla="*/ 1188 w 3330"/>
                  <a:gd name="T41" fmla="*/ 1796 h 1840"/>
                  <a:gd name="T42" fmla="*/ 1012 w 3330"/>
                  <a:gd name="T43" fmla="*/ 1840 h 1840"/>
                  <a:gd name="T44" fmla="*/ 908 w 3330"/>
                  <a:gd name="T45" fmla="*/ 1826 h 1840"/>
                  <a:gd name="T46" fmla="*/ 794 w 3330"/>
                  <a:gd name="T47" fmla="*/ 1768 h 1840"/>
                  <a:gd name="T48" fmla="*/ 706 w 3330"/>
                  <a:gd name="T49" fmla="*/ 1676 h 1840"/>
                  <a:gd name="T50" fmla="*/ 632 w 3330"/>
                  <a:gd name="T51" fmla="*/ 1652 h 1840"/>
                  <a:gd name="T52" fmla="*/ 500 w 3330"/>
                  <a:gd name="T53" fmla="*/ 1678 h 1840"/>
                  <a:gd name="T54" fmla="*/ 400 w 3330"/>
                  <a:gd name="T55" fmla="*/ 1674 h 1840"/>
                  <a:gd name="T56" fmla="*/ 208 w 3330"/>
                  <a:gd name="T57" fmla="*/ 1600 h 1840"/>
                  <a:gd name="T58" fmla="*/ 58 w 3330"/>
                  <a:gd name="T59" fmla="*/ 1432 h 1840"/>
                  <a:gd name="T60" fmla="*/ 2 w 3330"/>
                  <a:gd name="T61" fmla="*/ 1256 h 1840"/>
                  <a:gd name="T62" fmla="*/ 4 w 3330"/>
                  <a:gd name="T63" fmla="*/ 1140 h 1840"/>
                  <a:gd name="T64" fmla="*/ 54 w 3330"/>
                  <a:gd name="T65" fmla="*/ 988 h 1840"/>
                  <a:gd name="T66" fmla="*/ 150 w 3330"/>
                  <a:gd name="T67" fmla="*/ 862 h 1840"/>
                  <a:gd name="T68" fmla="*/ 252 w 3330"/>
                  <a:gd name="T69" fmla="*/ 790 h 1840"/>
                  <a:gd name="T70" fmla="*/ 404 w 3330"/>
                  <a:gd name="T71" fmla="*/ 656 h 1840"/>
                  <a:gd name="T72" fmla="*/ 528 w 3330"/>
                  <a:gd name="T73" fmla="*/ 568 h 1840"/>
                  <a:gd name="T74" fmla="*/ 626 w 3330"/>
                  <a:gd name="T75" fmla="*/ 390 h 1840"/>
                  <a:gd name="T76" fmla="*/ 788 w 3330"/>
                  <a:gd name="T77" fmla="*/ 268 h 1840"/>
                  <a:gd name="T78" fmla="*/ 994 w 3330"/>
                  <a:gd name="T79" fmla="*/ 224 h 1840"/>
                  <a:gd name="T80" fmla="*/ 1102 w 3330"/>
                  <a:gd name="T81" fmla="*/ 236 h 1840"/>
                  <a:gd name="T82" fmla="*/ 1202 w 3330"/>
                  <a:gd name="T83" fmla="*/ 270 h 1840"/>
                  <a:gd name="T84" fmla="*/ 1300 w 3330"/>
                  <a:gd name="T85" fmla="*/ 136 h 1840"/>
                  <a:gd name="T86" fmla="*/ 1438 w 3330"/>
                  <a:gd name="T87" fmla="*/ 44 h 1840"/>
                  <a:gd name="T88" fmla="*/ 1604 w 3330"/>
                  <a:gd name="T89" fmla="*/ 2 h 1840"/>
                  <a:gd name="T90" fmla="*/ 1738 w 3330"/>
                  <a:gd name="T91" fmla="*/ 10 h 1840"/>
                  <a:gd name="T92" fmla="*/ 1888 w 3330"/>
                  <a:gd name="T93" fmla="*/ 68 h 1840"/>
                  <a:gd name="T94" fmla="*/ 2010 w 3330"/>
                  <a:gd name="T95" fmla="*/ 170 h 1840"/>
                  <a:gd name="T96" fmla="*/ 2104 w 3330"/>
                  <a:gd name="T97" fmla="*/ 242 h 1840"/>
                  <a:gd name="T98" fmla="*/ 2238 w 3330"/>
                  <a:gd name="T99" fmla="*/ 252 h 1840"/>
                  <a:gd name="T100" fmla="*/ 2374 w 3330"/>
                  <a:gd name="T101" fmla="*/ 318 h 1840"/>
                  <a:gd name="T102" fmla="*/ 2470 w 3330"/>
                  <a:gd name="T103" fmla="*/ 434 h 1840"/>
                  <a:gd name="T104" fmla="*/ 2536 w 3330"/>
                  <a:gd name="T105" fmla="*/ 532 h 1840"/>
                  <a:gd name="T106" fmla="*/ 2676 w 3330"/>
                  <a:gd name="T107" fmla="*/ 642 h 1840"/>
                  <a:gd name="T108" fmla="*/ 2768 w 3330"/>
                  <a:gd name="T109" fmla="*/ 662 h 1840"/>
                  <a:gd name="T110" fmla="*/ 2926 w 3330"/>
                  <a:gd name="T111" fmla="*/ 610 h 1840"/>
                  <a:gd name="T112" fmla="*/ 3070 w 3330"/>
                  <a:gd name="T113" fmla="*/ 624 h 1840"/>
                  <a:gd name="T114" fmla="*/ 3222 w 3330"/>
                  <a:gd name="T115" fmla="*/ 716 h 1840"/>
                  <a:gd name="T116" fmla="*/ 3312 w 3330"/>
                  <a:gd name="T117" fmla="*/ 866 h 1840"/>
                  <a:gd name="T118" fmla="*/ 3328 w 3330"/>
                  <a:gd name="T119" fmla="*/ 1008 h 1840"/>
                  <a:gd name="T120" fmla="*/ 3280 w 3330"/>
                  <a:gd name="T121" fmla="*/ 1158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0" h="1840">
                    <a:moveTo>
                      <a:pt x="3244" y="1210"/>
                    </a:moveTo>
                    <a:lnTo>
                      <a:pt x="3244" y="1210"/>
                    </a:lnTo>
                    <a:lnTo>
                      <a:pt x="3248" y="1234"/>
                    </a:lnTo>
                    <a:lnTo>
                      <a:pt x="3248" y="1258"/>
                    </a:lnTo>
                    <a:lnTo>
                      <a:pt x="3248" y="1258"/>
                    </a:lnTo>
                    <a:lnTo>
                      <a:pt x="3248" y="1292"/>
                    </a:lnTo>
                    <a:lnTo>
                      <a:pt x="3242" y="1322"/>
                    </a:lnTo>
                    <a:lnTo>
                      <a:pt x="3234" y="1352"/>
                    </a:lnTo>
                    <a:lnTo>
                      <a:pt x="3224" y="1382"/>
                    </a:lnTo>
                    <a:lnTo>
                      <a:pt x="3210" y="1410"/>
                    </a:lnTo>
                    <a:lnTo>
                      <a:pt x="3194" y="1436"/>
                    </a:lnTo>
                    <a:lnTo>
                      <a:pt x="3176" y="1460"/>
                    </a:lnTo>
                    <a:lnTo>
                      <a:pt x="3156" y="1482"/>
                    </a:lnTo>
                    <a:lnTo>
                      <a:pt x="3134" y="1504"/>
                    </a:lnTo>
                    <a:lnTo>
                      <a:pt x="3110" y="1522"/>
                    </a:lnTo>
                    <a:lnTo>
                      <a:pt x="3082" y="1538"/>
                    </a:lnTo>
                    <a:lnTo>
                      <a:pt x="3056" y="1550"/>
                    </a:lnTo>
                    <a:lnTo>
                      <a:pt x="3026" y="1562"/>
                    </a:lnTo>
                    <a:lnTo>
                      <a:pt x="2996" y="1570"/>
                    </a:lnTo>
                    <a:lnTo>
                      <a:pt x="2964" y="1574"/>
                    </a:lnTo>
                    <a:lnTo>
                      <a:pt x="2932" y="1576"/>
                    </a:lnTo>
                    <a:lnTo>
                      <a:pt x="2932" y="1576"/>
                    </a:lnTo>
                    <a:lnTo>
                      <a:pt x="2906" y="1574"/>
                    </a:lnTo>
                    <a:lnTo>
                      <a:pt x="2882" y="1572"/>
                    </a:lnTo>
                    <a:lnTo>
                      <a:pt x="2858" y="1566"/>
                    </a:lnTo>
                    <a:lnTo>
                      <a:pt x="2834" y="1560"/>
                    </a:lnTo>
                    <a:lnTo>
                      <a:pt x="2812" y="1552"/>
                    </a:lnTo>
                    <a:lnTo>
                      <a:pt x="2790" y="1542"/>
                    </a:lnTo>
                    <a:lnTo>
                      <a:pt x="2770" y="1530"/>
                    </a:lnTo>
                    <a:lnTo>
                      <a:pt x="2750" y="1518"/>
                    </a:lnTo>
                    <a:lnTo>
                      <a:pt x="2750" y="1518"/>
                    </a:lnTo>
                    <a:lnTo>
                      <a:pt x="2724" y="1536"/>
                    </a:lnTo>
                    <a:lnTo>
                      <a:pt x="2698" y="1554"/>
                    </a:lnTo>
                    <a:lnTo>
                      <a:pt x="2670" y="1568"/>
                    </a:lnTo>
                    <a:lnTo>
                      <a:pt x="2642" y="1580"/>
                    </a:lnTo>
                    <a:lnTo>
                      <a:pt x="2610" y="1590"/>
                    </a:lnTo>
                    <a:lnTo>
                      <a:pt x="2578" y="1598"/>
                    </a:lnTo>
                    <a:lnTo>
                      <a:pt x="2546" y="1602"/>
                    </a:lnTo>
                    <a:lnTo>
                      <a:pt x="2514" y="1604"/>
                    </a:lnTo>
                    <a:lnTo>
                      <a:pt x="2514" y="1604"/>
                    </a:lnTo>
                    <a:lnTo>
                      <a:pt x="2478" y="1602"/>
                    </a:lnTo>
                    <a:lnTo>
                      <a:pt x="2442" y="1596"/>
                    </a:lnTo>
                    <a:lnTo>
                      <a:pt x="2410" y="1588"/>
                    </a:lnTo>
                    <a:lnTo>
                      <a:pt x="2376" y="1578"/>
                    </a:lnTo>
                    <a:lnTo>
                      <a:pt x="2346" y="1564"/>
                    </a:lnTo>
                    <a:lnTo>
                      <a:pt x="2316" y="1546"/>
                    </a:lnTo>
                    <a:lnTo>
                      <a:pt x="2290" y="1528"/>
                    </a:lnTo>
                    <a:lnTo>
                      <a:pt x="2264" y="1506"/>
                    </a:lnTo>
                    <a:lnTo>
                      <a:pt x="2240" y="1482"/>
                    </a:lnTo>
                    <a:lnTo>
                      <a:pt x="2218" y="1456"/>
                    </a:lnTo>
                    <a:lnTo>
                      <a:pt x="2200" y="1428"/>
                    </a:lnTo>
                    <a:lnTo>
                      <a:pt x="2184" y="1400"/>
                    </a:lnTo>
                    <a:lnTo>
                      <a:pt x="2170" y="1368"/>
                    </a:lnTo>
                    <a:lnTo>
                      <a:pt x="2158" y="1336"/>
                    </a:lnTo>
                    <a:lnTo>
                      <a:pt x="2152" y="1302"/>
                    </a:lnTo>
                    <a:lnTo>
                      <a:pt x="2146" y="1266"/>
                    </a:lnTo>
                    <a:lnTo>
                      <a:pt x="2146" y="1266"/>
                    </a:lnTo>
                    <a:lnTo>
                      <a:pt x="2134" y="1284"/>
                    </a:lnTo>
                    <a:lnTo>
                      <a:pt x="2120" y="1300"/>
                    </a:lnTo>
                    <a:lnTo>
                      <a:pt x="2104" y="1316"/>
                    </a:lnTo>
                    <a:lnTo>
                      <a:pt x="2090" y="1330"/>
                    </a:lnTo>
                    <a:lnTo>
                      <a:pt x="2072" y="1342"/>
                    </a:lnTo>
                    <a:lnTo>
                      <a:pt x="2056" y="1356"/>
                    </a:lnTo>
                    <a:lnTo>
                      <a:pt x="2038" y="1366"/>
                    </a:lnTo>
                    <a:lnTo>
                      <a:pt x="2018" y="1378"/>
                    </a:lnTo>
                    <a:lnTo>
                      <a:pt x="2000" y="1386"/>
                    </a:lnTo>
                    <a:lnTo>
                      <a:pt x="1980" y="1394"/>
                    </a:lnTo>
                    <a:lnTo>
                      <a:pt x="1958" y="1402"/>
                    </a:lnTo>
                    <a:lnTo>
                      <a:pt x="1938" y="1408"/>
                    </a:lnTo>
                    <a:lnTo>
                      <a:pt x="1916" y="1412"/>
                    </a:lnTo>
                    <a:lnTo>
                      <a:pt x="1894" y="1416"/>
                    </a:lnTo>
                    <a:lnTo>
                      <a:pt x="1872" y="1418"/>
                    </a:lnTo>
                    <a:lnTo>
                      <a:pt x="1848" y="1418"/>
                    </a:lnTo>
                    <a:lnTo>
                      <a:pt x="1848" y="1418"/>
                    </a:lnTo>
                    <a:lnTo>
                      <a:pt x="1810" y="1416"/>
                    </a:lnTo>
                    <a:lnTo>
                      <a:pt x="1772" y="1410"/>
                    </a:lnTo>
                    <a:lnTo>
                      <a:pt x="1736" y="1402"/>
                    </a:lnTo>
                    <a:lnTo>
                      <a:pt x="1702" y="1388"/>
                    </a:lnTo>
                    <a:lnTo>
                      <a:pt x="1670" y="1372"/>
                    </a:lnTo>
                    <a:lnTo>
                      <a:pt x="1638" y="1352"/>
                    </a:lnTo>
                    <a:lnTo>
                      <a:pt x="1610" y="1330"/>
                    </a:lnTo>
                    <a:lnTo>
                      <a:pt x="1584" y="1306"/>
                    </a:lnTo>
                    <a:lnTo>
                      <a:pt x="1584" y="1306"/>
                    </a:lnTo>
                    <a:lnTo>
                      <a:pt x="1564" y="1328"/>
                    </a:lnTo>
                    <a:lnTo>
                      <a:pt x="1542" y="1350"/>
                    </a:lnTo>
                    <a:lnTo>
                      <a:pt x="1518" y="1370"/>
                    </a:lnTo>
                    <a:lnTo>
                      <a:pt x="1494" y="1388"/>
                    </a:lnTo>
                    <a:lnTo>
                      <a:pt x="1466" y="1404"/>
                    </a:lnTo>
                    <a:lnTo>
                      <a:pt x="1438" y="1418"/>
                    </a:lnTo>
                    <a:lnTo>
                      <a:pt x="1410" y="1428"/>
                    </a:lnTo>
                    <a:lnTo>
                      <a:pt x="1378" y="1436"/>
                    </a:lnTo>
                    <a:lnTo>
                      <a:pt x="1378" y="1436"/>
                    </a:lnTo>
                    <a:lnTo>
                      <a:pt x="1380" y="1474"/>
                    </a:lnTo>
                    <a:lnTo>
                      <a:pt x="1380" y="1474"/>
                    </a:lnTo>
                    <a:lnTo>
                      <a:pt x="1378" y="1510"/>
                    </a:lnTo>
                    <a:lnTo>
                      <a:pt x="1374" y="1548"/>
                    </a:lnTo>
                    <a:lnTo>
                      <a:pt x="1364" y="1582"/>
                    </a:lnTo>
                    <a:lnTo>
                      <a:pt x="1352" y="1616"/>
                    </a:lnTo>
                    <a:lnTo>
                      <a:pt x="1336" y="1648"/>
                    </a:lnTo>
                    <a:lnTo>
                      <a:pt x="1318" y="1678"/>
                    </a:lnTo>
                    <a:lnTo>
                      <a:pt x="1296" y="1708"/>
                    </a:lnTo>
                    <a:lnTo>
                      <a:pt x="1274" y="1734"/>
                    </a:lnTo>
                    <a:lnTo>
                      <a:pt x="1246" y="1756"/>
                    </a:lnTo>
                    <a:lnTo>
                      <a:pt x="1218" y="1778"/>
                    </a:lnTo>
                    <a:lnTo>
                      <a:pt x="1188" y="1796"/>
                    </a:lnTo>
                    <a:lnTo>
                      <a:pt x="1156" y="1812"/>
                    </a:lnTo>
                    <a:lnTo>
                      <a:pt x="1122" y="1824"/>
                    </a:lnTo>
                    <a:lnTo>
                      <a:pt x="1088" y="1834"/>
                    </a:lnTo>
                    <a:lnTo>
                      <a:pt x="1050" y="1838"/>
                    </a:lnTo>
                    <a:lnTo>
                      <a:pt x="1012" y="1840"/>
                    </a:lnTo>
                    <a:lnTo>
                      <a:pt x="1012" y="1840"/>
                    </a:lnTo>
                    <a:lnTo>
                      <a:pt x="986" y="1840"/>
                    </a:lnTo>
                    <a:lnTo>
                      <a:pt x="958" y="1836"/>
                    </a:lnTo>
                    <a:lnTo>
                      <a:pt x="932" y="1832"/>
                    </a:lnTo>
                    <a:lnTo>
                      <a:pt x="908" y="1826"/>
                    </a:lnTo>
                    <a:lnTo>
                      <a:pt x="882" y="1818"/>
                    </a:lnTo>
                    <a:lnTo>
                      <a:pt x="858" y="1808"/>
                    </a:lnTo>
                    <a:lnTo>
                      <a:pt x="836" y="1796"/>
                    </a:lnTo>
                    <a:lnTo>
                      <a:pt x="814" y="1782"/>
                    </a:lnTo>
                    <a:lnTo>
                      <a:pt x="794" y="1768"/>
                    </a:lnTo>
                    <a:lnTo>
                      <a:pt x="774" y="1752"/>
                    </a:lnTo>
                    <a:lnTo>
                      <a:pt x="754" y="1734"/>
                    </a:lnTo>
                    <a:lnTo>
                      <a:pt x="736" y="1716"/>
                    </a:lnTo>
                    <a:lnTo>
                      <a:pt x="720" y="1696"/>
                    </a:lnTo>
                    <a:lnTo>
                      <a:pt x="706" y="1676"/>
                    </a:lnTo>
                    <a:lnTo>
                      <a:pt x="692" y="1654"/>
                    </a:lnTo>
                    <a:lnTo>
                      <a:pt x="680" y="1632"/>
                    </a:lnTo>
                    <a:lnTo>
                      <a:pt x="680" y="1632"/>
                    </a:lnTo>
                    <a:lnTo>
                      <a:pt x="656" y="1642"/>
                    </a:lnTo>
                    <a:lnTo>
                      <a:pt x="632" y="1652"/>
                    </a:lnTo>
                    <a:lnTo>
                      <a:pt x="606" y="1660"/>
                    </a:lnTo>
                    <a:lnTo>
                      <a:pt x="580" y="1666"/>
                    </a:lnTo>
                    <a:lnTo>
                      <a:pt x="554" y="1672"/>
                    </a:lnTo>
                    <a:lnTo>
                      <a:pt x="528" y="1676"/>
                    </a:lnTo>
                    <a:lnTo>
                      <a:pt x="500" y="1678"/>
                    </a:lnTo>
                    <a:lnTo>
                      <a:pt x="472" y="1680"/>
                    </a:lnTo>
                    <a:lnTo>
                      <a:pt x="472" y="1680"/>
                    </a:lnTo>
                    <a:lnTo>
                      <a:pt x="448" y="1678"/>
                    </a:lnTo>
                    <a:lnTo>
                      <a:pt x="424" y="1678"/>
                    </a:lnTo>
                    <a:lnTo>
                      <a:pt x="400" y="1674"/>
                    </a:lnTo>
                    <a:lnTo>
                      <a:pt x="378" y="1670"/>
                    </a:lnTo>
                    <a:lnTo>
                      <a:pt x="332" y="1658"/>
                    </a:lnTo>
                    <a:lnTo>
                      <a:pt x="288" y="1642"/>
                    </a:lnTo>
                    <a:lnTo>
                      <a:pt x="248" y="1622"/>
                    </a:lnTo>
                    <a:lnTo>
                      <a:pt x="208" y="1600"/>
                    </a:lnTo>
                    <a:lnTo>
                      <a:pt x="172" y="1572"/>
                    </a:lnTo>
                    <a:lnTo>
                      <a:pt x="138" y="1542"/>
                    </a:lnTo>
                    <a:lnTo>
                      <a:pt x="108" y="1508"/>
                    </a:lnTo>
                    <a:lnTo>
                      <a:pt x="80" y="1472"/>
                    </a:lnTo>
                    <a:lnTo>
                      <a:pt x="58" y="1432"/>
                    </a:lnTo>
                    <a:lnTo>
                      <a:pt x="38" y="1392"/>
                    </a:lnTo>
                    <a:lnTo>
                      <a:pt x="22" y="1348"/>
                    </a:lnTo>
                    <a:lnTo>
                      <a:pt x="10" y="1302"/>
                    </a:lnTo>
                    <a:lnTo>
                      <a:pt x="6" y="1280"/>
                    </a:lnTo>
                    <a:lnTo>
                      <a:pt x="2" y="1256"/>
                    </a:lnTo>
                    <a:lnTo>
                      <a:pt x="0" y="1232"/>
                    </a:lnTo>
                    <a:lnTo>
                      <a:pt x="0" y="1208"/>
                    </a:lnTo>
                    <a:lnTo>
                      <a:pt x="0" y="1208"/>
                    </a:lnTo>
                    <a:lnTo>
                      <a:pt x="2" y="1174"/>
                    </a:lnTo>
                    <a:lnTo>
                      <a:pt x="4" y="1140"/>
                    </a:lnTo>
                    <a:lnTo>
                      <a:pt x="10" y="1108"/>
                    </a:lnTo>
                    <a:lnTo>
                      <a:pt x="18" y="1076"/>
                    </a:lnTo>
                    <a:lnTo>
                      <a:pt x="28" y="1046"/>
                    </a:lnTo>
                    <a:lnTo>
                      <a:pt x="40" y="1016"/>
                    </a:lnTo>
                    <a:lnTo>
                      <a:pt x="54" y="988"/>
                    </a:lnTo>
                    <a:lnTo>
                      <a:pt x="70" y="960"/>
                    </a:lnTo>
                    <a:lnTo>
                      <a:pt x="88" y="934"/>
                    </a:lnTo>
                    <a:lnTo>
                      <a:pt x="106" y="908"/>
                    </a:lnTo>
                    <a:lnTo>
                      <a:pt x="128" y="886"/>
                    </a:lnTo>
                    <a:lnTo>
                      <a:pt x="150" y="862"/>
                    </a:lnTo>
                    <a:lnTo>
                      <a:pt x="174" y="842"/>
                    </a:lnTo>
                    <a:lnTo>
                      <a:pt x="198" y="822"/>
                    </a:lnTo>
                    <a:lnTo>
                      <a:pt x="226" y="806"/>
                    </a:lnTo>
                    <a:lnTo>
                      <a:pt x="252" y="790"/>
                    </a:lnTo>
                    <a:lnTo>
                      <a:pt x="252" y="790"/>
                    </a:lnTo>
                    <a:lnTo>
                      <a:pt x="278" y="758"/>
                    </a:lnTo>
                    <a:lnTo>
                      <a:pt x="306" y="728"/>
                    </a:lnTo>
                    <a:lnTo>
                      <a:pt x="336" y="702"/>
                    </a:lnTo>
                    <a:lnTo>
                      <a:pt x="368" y="678"/>
                    </a:lnTo>
                    <a:lnTo>
                      <a:pt x="404" y="656"/>
                    </a:lnTo>
                    <a:lnTo>
                      <a:pt x="440" y="638"/>
                    </a:lnTo>
                    <a:lnTo>
                      <a:pt x="478" y="622"/>
                    </a:lnTo>
                    <a:lnTo>
                      <a:pt x="516" y="608"/>
                    </a:lnTo>
                    <a:lnTo>
                      <a:pt x="516" y="608"/>
                    </a:lnTo>
                    <a:lnTo>
                      <a:pt x="528" y="568"/>
                    </a:lnTo>
                    <a:lnTo>
                      <a:pt x="542" y="530"/>
                    </a:lnTo>
                    <a:lnTo>
                      <a:pt x="558" y="492"/>
                    </a:lnTo>
                    <a:lnTo>
                      <a:pt x="578" y="456"/>
                    </a:lnTo>
                    <a:lnTo>
                      <a:pt x="602" y="422"/>
                    </a:lnTo>
                    <a:lnTo>
                      <a:pt x="626" y="390"/>
                    </a:lnTo>
                    <a:lnTo>
                      <a:pt x="654" y="360"/>
                    </a:lnTo>
                    <a:lnTo>
                      <a:pt x="686" y="334"/>
                    </a:lnTo>
                    <a:lnTo>
                      <a:pt x="718" y="310"/>
                    </a:lnTo>
                    <a:lnTo>
                      <a:pt x="752" y="288"/>
                    </a:lnTo>
                    <a:lnTo>
                      <a:pt x="788" y="268"/>
                    </a:lnTo>
                    <a:lnTo>
                      <a:pt x="826" y="254"/>
                    </a:lnTo>
                    <a:lnTo>
                      <a:pt x="866" y="240"/>
                    </a:lnTo>
                    <a:lnTo>
                      <a:pt x="908" y="232"/>
                    </a:lnTo>
                    <a:lnTo>
                      <a:pt x="950" y="226"/>
                    </a:lnTo>
                    <a:lnTo>
                      <a:pt x="994" y="224"/>
                    </a:lnTo>
                    <a:lnTo>
                      <a:pt x="994" y="224"/>
                    </a:lnTo>
                    <a:lnTo>
                      <a:pt x="1022" y="224"/>
                    </a:lnTo>
                    <a:lnTo>
                      <a:pt x="1048" y="226"/>
                    </a:lnTo>
                    <a:lnTo>
                      <a:pt x="1076" y="230"/>
                    </a:lnTo>
                    <a:lnTo>
                      <a:pt x="1102" y="236"/>
                    </a:lnTo>
                    <a:lnTo>
                      <a:pt x="1128" y="242"/>
                    </a:lnTo>
                    <a:lnTo>
                      <a:pt x="1154" y="250"/>
                    </a:lnTo>
                    <a:lnTo>
                      <a:pt x="1178" y="260"/>
                    </a:lnTo>
                    <a:lnTo>
                      <a:pt x="1202" y="270"/>
                    </a:lnTo>
                    <a:lnTo>
                      <a:pt x="1202" y="270"/>
                    </a:lnTo>
                    <a:lnTo>
                      <a:pt x="1218" y="242"/>
                    </a:lnTo>
                    <a:lnTo>
                      <a:pt x="1236" y="214"/>
                    </a:lnTo>
                    <a:lnTo>
                      <a:pt x="1256" y="186"/>
                    </a:lnTo>
                    <a:lnTo>
                      <a:pt x="1278" y="160"/>
                    </a:lnTo>
                    <a:lnTo>
                      <a:pt x="1300" y="136"/>
                    </a:lnTo>
                    <a:lnTo>
                      <a:pt x="1324" y="114"/>
                    </a:lnTo>
                    <a:lnTo>
                      <a:pt x="1352" y="94"/>
                    </a:lnTo>
                    <a:lnTo>
                      <a:pt x="1378" y="76"/>
                    </a:lnTo>
                    <a:lnTo>
                      <a:pt x="1408" y="58"/>
                    </a:lnTo>
                    <a:lnTo>
                      <a:pt x="1438" y="44"/>
                    </a:lnTo>
                    <a:lnTo>
                      <a:pt x="1468" y="30"/>
                    </a:lnTo>
                    <a:lnTo>
                      <a:pt x="1502" y="20"/>
                    </a:lnTo>
                    <a:lnTo>
                      <a:pt x="1534" y="12"/>
                    </a:lnTo>
                    <a:lnTo>
                      <a:pt x="1568" y="6"/>
                    </a:lnTo>
                    <a:lnTo>
                      <a:pt x="1604" y="2"/>
                    </a:lnTo>
                    <a:lnTo>
                      <a:pt x="1638" y="0"/>
                    </a:lnTo>
                    <a:lnTo>
                      <a:pt x="1638" y="0"/>
                    </a:lnTo>
                    <a:lnTo>
                      <a:pt x="1672" y="2"/>
                    </a:lnTo>
                    <a:lnTo>
                      <a:pt x="1706" y="4"/>
                    </a:lnTo>
                    <a:lnTo>
                      <a:pt x="1738" y="10"/>
                    </a:lnTo>
                    <a:lnTo>
                      <a:pt x="1770" y="18"/>
                    </a:lnTo>
                    <a:lnTo>
                      <a:pt x="1802" y="28"/>
                    </a:lnTo>
                    <a:lnTo>
                      <a:pt x="1832" y="40"/>
                    </a:lnTo>
                    <a:lnTo>
                      <a:pt x="1860" y="54"/>
                    </a:lnTo>
                    <a:lnTo>
                      <a:pt x="1888" y="68"/>
                    </a:lnTo>
                    <a:lnTo>
                      <a:pt x="1916" y="86"/>
                    </a:lnTo>
                    <a:lnTo>
                      <a:pt x="1940" y="104"/>
                    </a:lnTo>
                    <a:lnTo>
                      <a:pt x="1966" y="126"/>
                    </a:lnTo>
                    <a:lnTo>
                      <a:pt x="1988" y="148"/>
                    </a:lnTo>
                    <a:lnTo>
                      <a:pt x="2010" y="170"/>
                    </a:lnTo>
                    <a:lnTo>
                      <a:pt x="2030" y="196"/>
                    </a:lnTo>
                    <a:lnTo>
                      <a:pt x="2048" y="222"/>
                    </a:lnTo>
                    <a:lnTo>
                      <a:pt x="2064" y="248"/>
                    </a:lnTo>
                    <a:lnTo>
                      <a:pt x="2064" y="248"/>
                    </a:lnTo>
                    <a:lnTo>
                      <a:pt x="2104" y="242"/>
                    </a:lnTo>
                    <a:lnTo>
                      <a:pt x="2146" y="240"/>
                    </a:lnTo>
                    <a:lnTo>
                      <a:pt x="2146" y="240"/>
                    </a:lnTo>
                    <a:lnTo>
                      <a:pt x="2178" y="240"/>
                    </a:lnTo>
                    <a:lnTo>
                      <a:pt x="2208" y="244"/>
                    </a:lnTo>
                    <a:lnTo>
                      <a:pt x="2238" y="252"/>
                    </a:lnTo>
                    <a:lnTo>
                      <a:pt x="2268" y="260"/>
                    </a:lnTo>
                    <a:lnTo>
                      <a:pt x="2296" y="272"/>
                    </a:lnTo>
                    <a:lnTo>
                      <a:pt x="2324" y="286"/>
                    </a:lnTo>
                    <a:lnTo>
                      <a:pt x="2350" y="302"/>
                    </a:lnTo>
                    <a:lnTo>
                      <a:pt x="2374" y="318"/>
                    </a:lnTo>
                    <a:lnTo>
                      <a:pt x="2396" y="338"/>
                    </a:lnTo>
                    <a:lnTo>
                      <a:pt x="2418" y="360"/>
                    </a:lnTo>
                    <a:lnTo>
                      <a:pt x="2436" y="382"/>
                    </a:lnTo>
                    <a:lnTo>
                      <a:pt x="2454" y="408"/>
                    </a:lnTo>
                    <a:lnTo>
                      <a:pt x="2470" y="434"/>
                    </a:lnTo>
                    <a:lnTo>
                      <a:pt x="2482" y="460"/>
                    </a:lnTo>
                    <a:lnTo>
                      <a:pt x="2494" y="488"/>
                    </a:lnTo>
                    <a:lnTo>
                      <a:pt x="2502" y="518"/>
                    </a:lnTo>
                    <a:lnTo>
                      <a:pt x="2502" y="518"/>
                    </a:lnTo>
                    <a:lnTo>
                      <a:pt x="2536" y="532"/>
                    </a:lnTo>
                    <a:lnTo>
                      <a:pt x="2568" y="548"/>
                    </a:lnTo>
                    <a:lnTo>
                      <a:pt x="2600" y="568"/>
                    </a:lnTo>
                    <a:lnTo>
                      <a:pt x="2628" y="590"/>
                    </a:lnTo>
                    <a:lnTo>
                      <a:pt x="2654" y="614"/>
                    </a:lnTo>
                    <a:lnTo>
                      <a:pt x="2676" y="642"/>
                    </a:lnTo>
                    <a:lnTo>
                      <a:pt x="2698" y="670"/>
                    </a:lnTo>
                    <a:lnTo>
                      <a:pt x="2716" y="702"/>
                    </a:lnTo>
                    <a:lnTo>
                      <a:pt x="2716" y="702"/>
                    </a:lnTo>
                    <a:lnTo>
                      <a:pt x="2740" y="680"/>
                    </a:lnTo>
                    <a:lnTo>
                      <a:pt x="2768" y="662"/>
                    </a:lnTo>
                    <a:lnTo>
                      <a:pt x="2798" y="646"/>
                    </a:lnTo>
                    <a:lnTo>
                      <a:pt x="2828" y="632"/>
                    </a:lnTo>
                    <a:lnTo>
                      <a:pt x="2860" y="622"/>
                    </a:lnTo>
                    <a:lnTo>
                      <a:pt x="2892" y="614"/>
                    </a:lnTo>
                    <a:lnTo>
                      <a:pt x="2926" y="610"/>
                    </a:lnTo>
                    <a:lnTo>
                      <a:pt x="2962" y="608"/>
                    </a:lnTo>
                    <a:lnTo>
                      <a:pt x="2962" y="608"/>
                    </a:lnTo>
                    <a:lnTo>
                      <a:pt x="3000" y="610"/>
                    </a:lnTo>
                    <a:lnTo>
                      <a:pt x="3036" y="614"/>
                    </a:lnTo>
                    <a:lnTo>
                      <a:pt x="3070" y="624"/>
                    </a:lnTo>
                    <a:lnTo>
                      <a:pt x="3104" y="636"/>
                    </a:lnTo>
                    <a:lnTo>
                      <a:pt x="3136" y="652"/>
                    </a:lnTo>
                    <a:lnTo>
                      <a:pt x="3168" y="670"/>
                    </a:lnTo>
                    <a:lnTo>
                      <a:pt x="3196" y="692"/>
                    </a:lnTo>
                    <a:lnTo>
                      <a:pt x="3222" y="716"/>
                    </a:lnTo>
                    <a:lnTo>
                      <a:pt x="3246" y="742"/>
                    </a:lnTo>
                    <a:lnTo>
                      <a:pt x="3266" y="770"/>
                    </a:lnTo>
                    <a:lnTo>
                      <a:pt x="3284" y="800"/>
                    </a:lnTo>
                    <a:lnTo>
                      <a:pt x="3300" y="832"/>
                    </a:lnTo>
                    <a:lnTo>
                      <a:pt x="3312" y="866"/>
                    </a:lnTo>
                    <a:lnTo>
                      <a:pt x="3322" y="902"/>
                    </a:lnTo>
                    <a:lnTo>
                      <a:pt x="3328" y="938"/>
                    </a:lnTo>
                    <a:lnTo>
                      <a:pt x="3330" y="976"/>
                    </a:lnTo>
                    <a:lnTo>
                      <a:pt x="3330" y="976"/>
                    </a:lnTo>
                    <a:lnTo>
                      <a:pt x="3328" y="1008"/>
                    </a:lnTo>
                    <a:lnTo>
                      <a:pt x="3324" y="1040"/>
                    </a:lnTo>
                    <a:lnTo>
                      <a:pt x="3316" y="1072"/>
                    </a:lnTo>
                    <a:lnTo>
                      <a:pt x="3306" y="1102"/>
                    </a:lnTo>
                    <a:lnTo>
                      <a:pt x="3294" y="1130"/>
                    </a:lnTo>
                    <a:lnTo>
                      <a:pt x="3280" y="1158"/>
                    </a:lnTo>
                    <a:lnTo>
                      <a:pt x="3264" y="1184"/>
                    </a:lnTo>
                    <a:lnTo>
                      <a:pt x="3244" y="1210"/>
                    </a:lnTo>
                    <a:lnTo>
                      <a:pt x="3244" y="1210"/>
                    </a:lnTo>
                    <a:close/>
                  </a:path>
                </a:pathLst>
              </a:custGeom>
              <a:solidFill>
                <a:schemeClr val="bg1"/>
              </a:solidFill>
              <a:ln>
                <a:noFill/>
              </a:ln>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25" name="Freeform 46"/>
              <p:cNvSpPr/>
              <p:nvPr/>
            </p:nvSpPr>
            <p:spPr bwMode="auto">
              <a:xfrm>
                <a:off x="8661719" y="8810319"/>
                <a:ext cx="4191098" cy="2317194"/>
              </a:xfrm>
              <a:custGeom>
                <a:avLst/>
                <a:gdLst>
                  <a:gd name="T0" fmla="*/ 80 w 3328"/>
                  <a:gd name="T1" fmla="*/ 1258 h 1840"/>
                  <a:gd name="T2" fmla="*/ 118 w 3328"/>
                  <a:gd name="T3" fmla="*/ 1410 h 1840"/>
                  <a:gd name="T4" fmla="*/ 220 w 3328"/>
                  <a:gd name="T5" fmla="*/ 1522 h 1840"/>
                  <a:gd name="T6" fmla="*/ 364 w 3328"/>
                  <a:gd name="T7" fmla="*/ 1574 h 1840"/>
                  <a:gd name="T8" fmla="*/ 470 w 3328"/>
                  <a:gd name="T9" fmla="*/ 1566 h 1840"/>
                  <a:gd name="T10" fmla="*/ 580 w 3328"/>
                  <a:gd name="T11" fmla="*/ 1518 h 1840"/>
                  <a:gd name="T12" fmla="*/ 688 w 3328"/>
                  <a:gd name="T13" fmla="*/ 1580 h 1840"/>
                  <a:gd name="T14" fmla="*/ 816 w 3328"/>
                  <a:gd name="T15" fmla="*/ 1604 h 1840"/>
                  <a:gd name="T16" fmla="*/ 984 w 3328"/>
                  <a:gd name="T17" fmla="*/ 1564 h 1840"/>
                  <a:gd name="T18" fmla="*/ 1110 w 3328"/>
                  <a:gd name="T19" fmla="*/ 1456 h 1840"/>
                  <a:gd name="T20" fmla="*/ 1178 w 3328"/>
                  <a:gd name="T21" fmla="*/ 1302 h 1840"/>
                  <a:gd name="T22" fmla="*/ 1224 w 3328"/>
                  <a:gd name="T23" fmla="*/ 1314 h 1840"/>
                  <a:gd name="T24" fmla="*/ 1310 w 3328"/>
                  <a:gd name="T25" fmla="*/ 1378 h 1840"/>
                  <a:gd name="T26" fmla="*/ 1412 w 3328"/>
                  <a:gd name="T27" fmla="*/ 1412 h 1840"/>
                  <a:gd name="T28" fmla="*/ 1518 w 3328"/>
                  <a:gd name="T29" fmla="*/ 1416 h 1840"/>
                  <a:gd name="T30" fmla="*/ 1690 w 3328"/>
                  <a:gd name="T31" fmla="*/ 1352 h 1840"/>
                  <a:gd name="T32" fmla="*/ 1788 w 3328"/>
                  <a:gd name="T33" fmla="*/ 1350 h 1840"/>
                  <a:gd name="T34" fmla="*/ 1920 w 3328"/>
                  <a:gd name="T35" fmla="*/ 1428 h 1840"/>
                  <a:gd name="T36" fmla="*/ 1950 w 3328"/>
                  <a:gd name="T37" fmla="*/ 1510 h 1840"/>
                  <a:gd name="T38" fmla="*/ 2010 w 3328"/>
                  <a:gd name="T39" fmla="*/ 1678 h 1840"/>
                  <a:gd name="T40" fmla="*/ 2140 w 3328"/>
                  <a:gd name="T41" fmla="*/ 1796 h 1840"/>
                  <a:gd name="T42" fmla="*/ 2316 w 3328"/>
                  <a:gd name="T43" fmla="*/ 1840 h 1840"/>
                  <a:gd name="T44" fmla="*/ 2422 w 3328"/>
                  <a:gd name="T45" fmla="*/ 1826 h 1840"/>
                  <a:gd name="T46" fmla="*/ 2536 w 3328"/>
                  <a:gd name="T47" fmla="*/ 1768 h 1840"/>
                  <a:gd name="T48" fmla="*/ 2624 w 3328"/>
                  <a:gd name="T49" fmla="*/ 1676 h 1840"/>
                  <a:gd name="T50" fmla="*/ 2696 w 3328"/>
                  <a:gd name="T51" fmla="*/ 1652 h 1840"/>
                  <a:gd name="T52" fmla="*/ 2828 w 3328"/>
                  <a:gd name="T53" fmla="*/ 1678 h 1840"/>
                  <a:gd name="T54" fmla="*/ 2928 w 3328"/>
                  <a:gd name="T55" fmla="*/ 1674 h 1840"/>
                  <a:gd name="T56" fmla="*/ 3120 w 3328"/>
                  <a:gd name="T57" fmla="*/ 1598 h 1840"/>
                  <a:gd name="T58" fmla="*/ 3272 w 3328"/>
                  <a:gd name="T59" fmla="*/ 1432 h 1840"/>
                  <a:gd name="T60" fmla="*/ 3326 w 3328"/>
                  <a:gd name="T61" fmla="*/ 1256 h 1840"/>
                  <a:gd name="T62" fmla="*/ 3324 w 3328"/>
                  <a:gd name="T63" fmla="*/ 1140 h 1840"/>
                  <a:gd name="T64" fmla="*/ 3274 w 3328"/>
                  <a:gd name="T65" fmla="*/ 988 h 1840"/>
                  <a:gd name="T66" fmla="*/ 3178 w 3328"/>
                  <a:gd name="T67" fmla="*/ 862 h 1840"/>
                  <a:gd name="T68" fmla="*/ 3076 w 3328"/>
                  <a:gd name="T69" fmla="*/ 790 h 1840"/>
                  <a:gd name="T70" fmla="*/ 2926 w 3328"/>
                  <a:gd name="T71" fmla="*/ 656 h 1840"/>
                  <a:gd name="T72" fmla="*/ 2802 w 3328"/>
                  <a:gd name="T73" fmla="*/ 568 h 1840"/>
                  <a:gd name="T74" fmla="*/ 2702 w 3328"/>
                  <a:gd name="T75" fmla="*/ 390 h 1840"/>
                  <a:gd name="T76" fmla="*/ 2540 w 3328"/>
                  <a:gd name="T77" fmla="*/ 268 h 1840"/>
                  <a:gd name="T78" fmla="*/ 2336 w 3328"/>
                  <a:gd name="T79" fmla="*/ 224 h 1840"/>
                  <a:gd name="T80" fmla="*/ 2226 w 3328"/>
                  <a:gd name="T81" fmla="*/ 236 h 1840"/>
                  <a:gd name="T82" fmla="*/ 2126 w 3328"/>
                  <a:gd name="T83" fmla="*/ 270 h 1840"/>
                  <a:gd name="T84" fmla="*/ 2028 w 3328"/>
                  <a:gd name="T85" fmla="*/ 136 h 1840"/>
                  <a:gd name="T86" fmla="*/ 1892 w 3328"/>
                  <a:gd name="T87" fmla="*/ 44 h 1840"/>
                  <a:gd name="T88" fmla="*/ 1726 w 3328"/>
                  <a:gd name="T89" fmla="*/ 2 h 1840"/>
                  <a:gd name="T90" fmla="*/ 1590 w 3328"/>
                  <a:gd name="T91" fmla="*/ 10 h 1840"/>
                  <a:gd name="T92" fmla="*/ 1440 w 3328"/>
                  <a:gd name="T93" fmla="*/ 68 h 1840"/>
                  <a:gd name="T94" fmla="*/ 1320 w 3328"/>
                  <a:gd name="T95" fmla="*/ 170 h 1840"/>
                  <a:gd name="T96" fmla="*/ 1226 w 3328"/>
                  <a:gd name="T97" fmla="*/ 242 h 1840"/>
                  <a:gd name="T98" fmla="*/ 1090 w 3328"/>
                  <a:gd name="T99" fmla="*/ 252 h 1840"/>
                  <a:gd name="T100" fmla="*/ 956 w 3328"/>
                  <a:gd name="T101" fmla="*/ 318 h 1840"/>
                  <a:gd name="T102" fmla="*/ 860 w 3328"/>
                  <a:gd name="T103" fmla="*/ 434 h 1840"/>
                  <a:gd name="T104" fmla="*/ 792 w 3328"/>
                  <a:gd name="T105" fmla="*/ 532 h 1840"/>
                  <a:gd name="T106" fmla="*/ 652 w 3328"/>
                  <a:gd name="T107" fmla="*/ 640 h 1840"/>
                  <a:gd name="T108" fmla="*/ 560 w 3328"/>
                  <a:gd name="T109" fmla="*/ 662 h 1840"/>
                  <a:gd name="T110" fmla="*/ 402 w 3328"/>
                  <a:gd name="T111" fmla="*/ 608 h 1840"/>
                  <a:gd name="T112" fmla="*/ 258 w 3328"/>
                  <a:gd name="T113" fmla="*/ 624 h 1840"/>
                  <a:gd name="T114" fmla="*/ 108 w 3328"/>
                  <a:gd name="T115" fmla="*/ 714 h 1840"/>
                  <a:gd name="T116" fmla="*/ 16 w 3328"/>
                  <a:gd name="T117" fmla="*/ 866 h 1840"/>
                  <a:gd name="T118" fmla="*/ 2 w 3328"/>
                  <a:gd name="T119" fmla="*/ 1008 h 1840"/>
                  <a:gd name="T120" fmla="*/ 48 w 3328"/>
                  <a:gd name="T121" fmla="*/ 1158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8" h="1840">
                    <a:moveTo>
                      <a:pt x="84" y="1210"/>
                    </a:moveTo>
                    <a:lnTo>
                      <a:pt x="84" y="1210"/>
                    </a:lnTo>
                    <a:lnTo>
                      <a:pt x="82" y="1234"/>
                    </a:lnTo>
                    <a:lnTo>
                      <a:pt x="80" y="1258"/>
                    </a:lnTo>
                    <a:lnTo>
                      <a:pt x="80" y="1258"/>
                    </a:lnTo>
                    <a:lnTo>
                      <a:pt x="82" y="1290"/>
                    </a:lnTo>
                    <a:lnTo>
                      <a:pt x="86" y="1322"/>
                    </a:lnTo>
                    <a:lnTo>
                      <a:pt x="94" y="1352"/>
                    </a:lnTo>
                    <a:lnTo>
                      <a:pt x="106" y="1382"/>
                    </a:lnTo>
                    <a:lnTo>
                      <a:pt x="118" y="1410"/>
                    </a:lnTo>
                    <a:lnTo>
                      <a:pt x="134" y="1436"/>
                    </a:lnTo>
                    <a:lnTo>
                      <a:pt x="152" y="1460"/>
                    </a:lnTo>
                    <a:lnTo>
                      <a:pt x="172" y="1482"/>
                    </a:lnTo>
                    <a:lnTo>
                      <a:pt x="196" y="1502"/>
                    </a:lnTo>
                    <a:lnTo>
                      <a:pt x="220" y="1522"/>
                    </a:lnTo>
                    <a:lnTo>
                      <a:pt x="246" y="1538"/>
                    </a:lnTo>
                    <a:lnTo>
                      <a:pt x="274" y="1550"/>
                    </a:lnTo>
                    <a:lnTo>
                      <a:pt x="302" y="1562"/>
                    </a:lnTo>
                    <a:lnTo>
                      <a:pt x="334" y="1568"/>
                    </a:lnTo>
                    <a:lnTo>
                      <a:pt x="364" y="1574"/>
                    </a:lnTo>
                    <a:lnTo>
                      <a:pt x="396" y="1576"/>
                    </a:lnTo>
                    <a:lnTo>
                      <a:pt x="396" y="1576"/>
                    </a:lnTo>
                    <a:lnTo>
                      <a:pt x="422" y="1574"/>
                    </a:lnTo>
                    <a:lnTo>
                      <a:pt x="446" y="1572"/>
                    </a:lnTo>
                    <a:lnTo>
                      <a:pt x="470" y="1566"/>
                    </a:lnTo>
                    <a:lnTo>
                      <a:pt x="494" y="1560"/>
                    </a:lnTo>
                    <a:lnTo>
                      <a:pt x="516" y="1552"/>
                    </a:lnTo>
                    <a:lnTo>
                      <a:pt x="538" y="1542"/>
                    </a:lnTo>
                    <a:lnTo>
                      <a:pt x="560" y="1530"/>
                    </a:lnTo>
                    <a:lnTo>
                      <a:pt x="580" y="1518"/>
                    </a:lnTo>
                    <a:lnTo>
                      <a:pt x="580" y="1518"/>
                    </a:lnTo>
                    <a:lnTo>
                      <a:pt x="604" y="1536"/>
                    </a:lnTo>
                    <a:lnTo>
                      <a:pt x="630" y="1554"/>
                    </a:lnTo>
                    <a:lnTo>
                      <a:pt x="658" y="1568"/>
                    </a:lnTo>
                    <a:lnTo>
                      <a:pt x="688" y="1580"/>
                    </a:lnTo>
                    <a:lnTo>
                      <a:pt x="718" y="1590"/>
                    </a:lnTo>
                    <a:lnTo>
                      <a:pt x="750" y="1598"/>
                    </a:lnTo>
                    <a:lnTo>
                      <a:pt x="782" y="1602"/>
                    </a:lnTo>
                    <a:lnTo>
                      <a:pt x="816" y="1604"/>
                    </a:lnTo>
                    <a:lnTo>
                      <a:pt x="816" y="1604"/>
                    </a:lnTo>
                    <a:lnTo>
                      <a:pt x="852" y="1602"/>
                    </a:lnTo>
                    <a:lnTo>
                      <a:pt x="886" y="1596"/>
                    </a:lnTo>
                    <a:lnTo>
                      <a:pt x="920" y="1588"/>
                    </a:lnTo>
                    <a:lnTo>
                      <a:pt x="952" y="1578"/>
                    </a:lnTo>
                    <a:lnTo>
                      <a:pt x="984" y="1564"/>
                    </a:lnTo>
                    <a:lnTo>
                      <a:pt x="1012" y="1546"/>
                    </a:lnTo>
                    <a:lnTo>
                      <a:pt x="1040" y="1528"/>
                    </a:lnTo>
                    <a:lnTo>
                      <a:pt x="1066" y="1506"/>
                    </a:lnTo>
                    <a:lnTo>
                      <a:pt x="1088" y="1482"/>
                    </a:lnTo>
                    <a:lnTo>
                      <a:pt x="1110" y="1456"/>
                    </a:lnTo>
                    <a:lnTo>
                      <a:pt x="1130" y="1428"/>
                    </a:lnTo>
                    <a:lnTo>
                      <a:pt x="1146" y="1398"/>
                    </a:lnTo>
                    <a:lnTo>
                      <a:pt x="1160" y="1368"/>
                    </a:lnTo>
                    <a:lnTo>
                      <a:pt x="1170" y="1336"/>
                    </a:lnTo>
                    <a:lnTo>
                      <a:pt x="1178" y="1302"/>
                    </a:lnTo>
                    <a:lnTo>
                      <a:pt x="1182" y="1266"/>
                    </a:lnTo>
                    <a:lnTo>
                      <a:pt x="1182" y="1266"/>
                    </a:lnTo>
                    <a:lnTo>
                      <a:pt x="1196" y="1284"/>
                    </a:lnTo>
                    <a:lnTo>
                      <a:pt x="1210" y="1300"/>
                    </a:lnTo>
                    <a:lnTo>
                      <a:pt x="1224" y="1314"/>
                    </a:lnTo>
                    <a:lnTo>
                      <a:pt x="1240" y="1330"/>
                    </a:lnTo>
                    <a:lnTo>
                      <a:pt x="1256" y="1342"/>
                    </a:lnTo>
                    <a:lnTo>
                      <a:pt x="1274" y="1356"/>
                    </a:lnTo>
                    <a:lnTo>
                      <a:pt x="1292" y="1366"/>
                    </a:lnTo>
                    <a:lnTo>
                      <a:pt x="1310" y="1378"/>
                    </a:lnTo>
                    <a:lnTo>
                      <a:pt x="1330" y="1386"/>
                    </a:lnTo>
                    <a:lnTo>
                      <a:pt x="1350" y="1394"/>
                    </a:lnTo>
                    <a:lnTo>
                      <a:pt x="1370" y="1402"/>
                    </a:lnTo>
                    <a:lnTo>
                      <a:pt x="1392" y="1408"/>
                    </a:lnTo>
                    <a:lnTo>
                      <a:pt x="1412" y="1412"/>
                    </a:lnTo>
                    <a:lnTo>
                      <a:pt x="1434" y="1416"/>
                    </a:lnTo>
                    <a:lnTo>
                      <a:pt x="1458" y="1418"/>
                    </a:lnTo>
                    <a:lnTo>
                      <a:pt x="1480" y="1418"/>
                    </a:lnTo>
                    <a:lnTo>
                      <a:pt x="1480" y="1418"/>
                    </a:lnTo>
                    <a:lnTo>
                      <a:pt x="1518" y="1416"/>
                    </a:lnTo>
                    <a:lnTo>
                      <a:pt x="1556" y="1410"/>
                    </a:lnTo>
                    <a:lnTo>
                      <a:pt x="1592" y="1402"/>
                    </a:lnTo>
                    <a:lnTo>
                      <a:pt x="1626" y="1388"/>
                    </a:lnTo>
                    <a:lnTo>
                      <a:pt x="1660" y="1372"/>
                    </a:lnTo>
                    <a:lnTo>
                      <a:pt x="1690" y="1352"/>
                    </a:lnTo>
                    <a:lnTo>
                      <a:pt x="1720" y="1330"/>
                    </a:lnTo>
                    <a:lnTo>
                      <a:pt x="1746" y="1304"/>
                    </a:lnTo>
                    <a:lnTo>
                      <a:pt x="1746" y="1304"/>
                    </a:lnTo>
                    <a:lnTo>
                      <a:pt x="1766" y="1328"/>
                    </a:lnTo>
                    <a:lnTo>
                      <a:pt x="1788" y="1350"/>
                    </a:lnTo>
                    <a:lnTo>
                      <a:pt x="1810" y="1370"/>
                    </a:lnTo>
                    <a:lnTo>
                      <a:pt x="1836" y="1388"/>
                    </a:lnTo>
                    <a:lnTo>
                      <a:pt x="1862" y="1404"/>
                    </a:lnTo>
                    <a:lnTo>
                      <a:pt x="1890" y="1416"/>
                    </a:lnTo>
                    <a:lnTo>
                      <a:pt x="1920" y="1428"/>
                    </a:lnTo>
                    <a:lnTo>
                      <a:pt x="1950" y="1436"/>
                    </a:lnTo>
                    <a:lnTo>
                      <a:pt x="1950" y="1436"/>
                    </a:lnTo>
                    <a:lnTo>
                      <a:pt x="1948" y="1472"/>
                    </a:lnTo>
                    <a:lnTo>
                      <a:pt x="1948" y="1472"/>
                    </a:lnTo>
                    <a:lnTo>
                      <a:pt x="1950" y="1510"/>
                    </a:lnTo>
                    <a:lnTo>
                      <a:pt x="1956" y="1548"/>
                    </a:lnTo>
                    <a:lnTo>
                      <a:pt x="1964" y="1582"/>
                    </a:lnTo>
                    <a:lnTo>
                      <a:pt x="1978" y="1616"/>
                    </a:lnTo>
                    <a:lnTo>
                      <a:pt x="1992" y="1648"/>
                    </a:lnTo>
                    <a:lnTo>
                      <a:pt x="2010" y="1678"/>
                    </a:lnTo>
                    <a:lnTo>
                      <a:pt x="2032" y="1706"/>
                    </a:lnTo>
                    <a:lnTo>
                      <a:pt x="2056" y="1732"/>
                    </a:lnTo>
                    <a:lnTo>
                      <a:pt x="2082" y="1756"/>
                    </a:lnTo>
                    <a:lnTo>
                      <a:pt x="2110" y="1778"/>
                    </a:lnTo>
                    <a:lnTo>
                      <a:pt x="2140" y="1796"/>
                    </a:lnTo>
                    <a:lnTo>
                      <a:pt x="2172" y="1812"/>
                    </a:lnTo>
                    <a:lnTo>
                      <a:pt x="2206" y="1824"/>
                    </a:lnTo>
                    <a:lnTo>
                      <a:pt x="2242" y="1834"/>
                    </a:lnTo>
                    <a:lnTo>
                      <a:pt x="2278" y="1838"/>
                    </a:lnTo>
                    <a:lnTo>
                      <a:pt x="2316" y="1840"/>
                    </a:lnTo>
                    <a:lnTo>
                      <a:pt x="2316" y="1840"/>
                    </a:lnTo>
                    <a:lnTo>
                      <a:pt x="2344" y="1840"/>
                    </a:lnTo>
                    <a:lnTo>
                      <a:pt x="2370" y="1836"/>
                    </a:lnTo>
                    <a:lnTo>
                      <a:pt x="2396" y="1832"/>
                    </a:lnTo>
                    <a:lnTo>
                      <a:pt x="2422" y="1826"/>
                    </a:lnTo>
                    <a:lnTo>
                      <a:pt x="2446" y="1818"/>
                    </a:lnTo>
                    <a:lnTo>
                      <a:pt x="2470" y="1808"/>
                    </a:lnTo>
                    <a:lnTo>
                      <a:pt x="2492" y="1796"/>
                    </a:lnTo>
                    <a:lnTo>
                      <a:pt x="2514" y="1782"/>
                    </a:lnTo>
                    <a:lnTo>
                      <a:pt x="2536" y="1768"/>
                    </a:lnTo>
                    <a:lnTo>
                      <a:pt x="2556" y="1752"/>
                    </a:lnTo>
                    <a:lnTo>
                      <a:pt x="2574" y="1734"/>
                    </a:lnTo>
                    <a:lnTo>
                      <a:pt x="2592" y="1716"/>
                    </a:lnTo>
                    <a:lnTo>
                      <a:pt x="2608" y="1696"/>
                    </a:lnTo>
                    <a:lnTo>
                      <a:pt x="2624" y="1676"/>
                    </a:lnTo>
                    <a:lnTo>
                      <a:pt x="2636" y="1654"/>
                    </a:lnTo>
                    <a:lnTo>
                      <a:pt x="2648" y="1630"/>
                    </a:lnTo>
                    <a:lnTo>
                      <a:pt x="2648" y="1630"/>
                    </a:lnTo>
                    <a:lnTo>
                      <a:pt x="2672" y="1642"/>
                    </a:lnTo>
                    <a:lnTo>
                      <a:pt x="2696" y="1652"/>
                    </a:lnTo>
                    <a:lnTo>
                      <a:pt x="2722" y="1660"/>
                    </a:lnTo>
                    <a:lnTo>
                      <a:pt x="2748" y="1666"/>
                    </a:lnTo>
                    <a:lnTo>
                      <a:pt x="2774" y="1672"/>
                    </a:lnTo>
                    <a:lnTo>
                      <a:pt x="2802" y="1676"/>
                    </a:lnTo>
                    <a:lnTo>
                      <a:pt x="2828" y="1678"/>
                    </a:lnTo>
                    <a:lnTo>
                      <a:pt x="2856" y="1680"/>
                    </a:lnTo>
                    <a:lnTo>
                      <a:pt x="2856" y="1680"/>
                    </a:lnTo>
                    <a:lnTo>
                      <a:pt x="2882" y="1678"/>
                    </a:lnTo>
                    <a:lnTo>
                      <a:pt x="2906" y="1678"/>
                    </a:lnTo>
                    <a:lnTo>
                      <a:pt x="2928" y="1674"/>
                    </a:lnTo>
                    <a:lnTo>
                      <a:pt x="2952" y="1670"/>
                    </a:lnTo>
                    <a:lnTo>
                      <a:pt x="2998" y="1658"/>
                    </a:lnTo>
                    <a:lnTo>
                      <a:pt x="3040" y="1642"/>
                    </a:lnTo>
                    <a:lnTo>
                      <a:pt x="3082" y="1622"/>
                    </a:lnTo>
                    <a:lnTo>
                      <a:pt x="3120" y="1598"/>
                    </a:lnTo>
                    <a:lnTo>
                      <a:pt x="3156" y="1572"/>
                    </a:lnTo>
                    <a:lnTo>
                      <a:pt x="3190" y="1542"/>
                    </a:lnTo>
                    <a:lnTo>
                      <a:pt x="3220" y="1508"/>
                    </a:lnTo>
                    <a:lnTo>
                      <a:pt x="3248" y="1472"/>
                    </a:lnTo>
                    <a:lnTo>
                      <a:pt x="3272" y="1432"/>
                    </a:lnTo>
                    <a:lnTo>
                      <a:pt x="3292" y="1392"/>
                    </a:lnTo>
                    <a:lnTo>
                      <a:pt x="3308" y="1348"/>
                    </a:lnTo>
                    <a:lnTo>
                      <a:pt x="3320" y="1302"/>
                    </a:lnTo>
                    <a:lnTo>
                      <a:pt x="3324" y="1280"/>
                    </a:lnTo>
                    <a:lnTo>
                      <a:pt x="3326" y="1256"/>
                    </a:lnTo>
                    <a:lnTo>
                      <a:pt x="3328" y="1232"/>
                    </a:lnTo>
                    <a:lnTo>
                      <a:pt x="3328" y="1208"/>
                    </a:lnTo>
                    <a:lnTo>
                      <a:pt x="3328" y="1208"/>
                    </a:lnTo>
                    <a:lnTo>
                      <a:pt x="3328" y="1174"/>
                    </a:lnTo>
                    <a:lnTo>
                      <a:pt x="3324" y="1140"/>
                    </a:lnTo>
                    <a:lnTo>
                      <a:pt x="3318" y="1108"/>
                    </a:lnTo>
                    <a:lnTo>
                      <a:pt x="3310" y="1076"/>
                    </a:lnTo>
                    <a:lnTo>
                      <a:pt x="3300" y="1046"/>
                    </a:lnTo>
                    <a:lnTo>
                      <a:pt x="3288" y="1016"/>
                    </a:lnTo>
                    <a:lnTo>
                      <a:pt x="3274" y="988"/>
                    </a:lnTo>
                    <a:lnTo>
                      <a:pt x="3258" y="960"/>
                    </a:lnTo>
                    <a:lnTo>
                      <a:pt x="3242" y="934"/>
                    </a:lnTo>
                    <a:lnTo>
                      <a:pt x="3222" y="908"/>
                    </a:lnTo>
                    <a:lnTo>
                      <a:pt x="3202" y="884"/>
                    </a:lnTo>
                    <a:lnTo>
                      <a:pt x="3178" y="862"/>
                    </a:lnTo>
                    <a:lnTo>
                      <a:pt x="3156" y="842"/>
                    </a:lnTo>
                    <a:lnTo>
                      <a:pt x="3130" y="822"/>
                    </a:lnTo>
                    <a:lnTo>
                      <a:pt x="3104" y="806"/>
                    </a:lnTo>
                    <a:lnTo>
                      <a:pt x="3076" y="790"/>
                    </a:lnTo>
                    <a:lnTo>
                      <a:pt x="3076" y="790"/>
                    </a:lnTo>
                    <a:lnTo>
                      <a:pt x="3050" y="758"/>
                    </a:lnTo>
                    <a:lnTo>
                      <a:pt x="3022" y="728"/>
                    </a:lnTo>
                    <a:lnTo>
                      <a:pt x="2992" y="702"/>
                    </a:lnTo>
                    <a:lnTo>
                      <a:pt x="2960" y="678"/>
                    </a:lnTo>
                    <a:lnTo>
                      <a:pt x="2926" y="656"/>
                    </a:lnTo>
                    <a:lnTo>
                      <a:pt x="2890" y="638"/>
                    </a:lnTo>
                    <a:lnTo>
                      <a:pt x="2852" y="622"/>
                    </a:lnTo>
                    <a:lnTo>
                      <a:pt x="2812" y="608"/>
                    </a:lnTo>
                    <a:lnTo>
                      <a:pt x="2812" y="608"/>
                    </a:lnTo>
                    <a:lnTo>
                      <a:pt x="2802" y="568"/>
                    </a:lnTo>
                    <a:lnTo>
                      <a:pt x="2788" y="530"/>
                    </a:lnTo>
                    <a:lnTo>
                      <a:pt x="2770" y="492"/>
                    </a:lnTo>
                    <a:lnTo>
                      <a:pt x="2750" y="456"/>
                    </a:lnTo>
                    <a:lnTo>
                      <a:pt x="2728" y="422"/>
                    </a:lnTo>
                    <a:lnTo>
                      <a:pt x="2702" y="390"/>
                    </a:lnTo>
                    <a:lnTo>
                      <a:pt x="2674" y="360"/>
                    </a:lnTo>
                    <a:lnTo>
                      <a:pt x="2644" y="334"/>
                    </a:lnTo>
                    <a:lnTo>
                      <a:pt x="2612" y="310"/>
                    </a:lnTo>
                    <a:lnTo>
                      <a:pt x="2576" y="288"/>
                    </a:lnTo>
                    <a:lnTo>
                      <a:pt x="2540" y="268"/>
                    </a:lnTo>
                    <a:lnTo>
                      <a:pt x="2502" y="252"/>
                    </a:lnTo>
                    <a:lnTo>
                      <a:pt x="2462" y="240"/>
                    </a:lnTo>
                    <a:lnTo>
                      <a:pt x="2422" y="232"/>
                    </a:lnTo>
                    <a:lnTo>
                      <a:pt x="2378" y="226"/>
                    </a:lnTo>
                    <a:lnTo>
                      <a:pt x="2336" y="224"/>
                    </a:lnTo>
                    <a:lnTo>
                      <a:pt x="2336" y="224"/>
                    </a:lnTo>
                    <a:lnTo>
                      <a:pt x="2308" y="224"/>
                    </a:lnTo>
                    <a:lnTo>
                      <a:pt x="2280" y="226"/>
                    </a:lnTo>
                    <a:lnTo>
                      <a:pt x="2254" y="230"/>
                    </a:lnTo>
                    <a:lnTo>
                      <a:pt x="2226" y="236"/>
                    </a:lnTo>
                    <a:lnTo>
                      <a:pt x="2200" y="242"/>
                    </a:lnTo>
                    <a:lnTo>
                      <a:pt x="2176" y="250"/>
                    </a:lnTo>
                    <a:lnTo>
                      <a:pt x="2150" y="260"/>
                    </a:lnTo>
                    <a:lnTo>
                      <a:pt x="2126" y="270"/>
                    </a:lnTo>
                    <a:lnTo>
                      <a:pt x="2126" y="270"/>
                    </a:lnTo>
                    <a:lnTo>
                      <a:pt x="2110" y="242"/>
                    </a:lnTo>
                    <a:lnTo>
                      <a:pt x="2092" y="212"/>
                    </a:lnTo>
                    <a:lnTo>
                      <a:pt x="2074" y="186"/>
                    </a:lnTo>
                    <a:lnTo>
                      <a:pt x="2052" y="160"/>
                    </a:lnTo>
                    <a:lnTo>
                      <a:pt x="2028" y="136"/>
                    </a:lnTo>
                    <a:lnTo>
                      <a:pt x="2004" y="114"/>
                    </a:lnTo>
                    <a:lnTo>
                      <a:pt x="1978" y="94"/>
                    </a:lnTo>
                    <a:lnTo>
                      <a:pt x="1950" y="76"/>
                    </a:lnTo>
                    <a:lnTo>
                      <a:pt x="1922" y="58"/>
                    </a:lnTo>
                    <a:lnTo>
                      <a:pt x="1892" y="44"/>
                    </a:lnTo>
                    <a:lnTo>
                      <a:pt x="1860" y="30"/>
                    </a:lnTo>
                    <a:lnTo>
                      <a:pt x="1828" y="20"/>
                    </a:lnTo>
                    <a:lnTo>
                      <a:pt x="1794" y="12"/>
                    </a:lnTo>
                    <a:lnTo>
                      <a:pt x="1760" y="4"/>
                    </a:lnTo>
                    <a:lnTo>
                      <a:pt x="1726" y="2"/>
                    </a:lnTo>
                    <a:lnTo>
                      <a:pt x="1690" y="0"/>
                    </a:lnTo>
                    <a:lnTo>
                      <a:pt x="1690" y="0"/>
                    </a:lnTo>
                    <a:lnTo>
                      <a:pt x="1656" y="0"/>
                    </a:lnTo>
                    <a:lnTo>
                      <a:pt x="1622" y="4"/>
                    </a:lnTo>
                    <a:lnTo>
                      <a:pt x="1590" y="10"/>
                    </a:lnTo>
                    <a:lnTo>
                      <a:pt x="1558" y="18"/>
                    </a:lnTo>
                    <a:lnTo>
                      <a:pt x="1528" y="28"/>
                    </a:lnTo>
                    <a:lnTo>
                      <a:pt x="1498" y="40"/>
                    </a:lnTo>
                    <a:lnTo>
                      <a:pt x="1468" y="54"/>
                    </a:lnTo>
                    <a:lnTo>
                      <a:pt x="1440" y="68"/>
                    </a:lnTo>
                    <a:lnTo>
                      <a:pt x="1414" y="86"/>
                    </a:lnTo>
                    <a:lnTo>
                      <a:pt x="1388" y="104"/>
                    </a:lnTo>
                    <a:lnTo>
                      <a:pt x="1364" y="126"/>
                    </a:lnTo>
                    <a:lnTo>
                      <a:pt x="1340" y="148"/>
                    </a:lnTo>
                    <a:lnTo>
                      <a:pt x="1320" y="170"/>
                    </a:lnTo>
                    <a:lnTo>
                      <a:pt x="1300" y="196"/>
                    </a:lnTo>
                    <a:lnTo>
                      <a:pt x="1282" y="222"/>
                    </a:lnTo>
                    <a:lnTo>
                      <a:pt x="1264" y="248"/>
                    </a:lnTo>
                    <a:lnTo>
                      <a:pt x="1264" y="248"/>
                    </a:lnTo>
                    <a:lnTo>
                      <a:pt x="1226" y="242"/>
                    </a:lnTo>
                    <a:lnTo>
                      <a:pt x="1184" y="240"/>
                    </a:lnTo>
                    <a:lnTo>
                      <a:pt x="1184" y="240"/>
                    </a:lnTo>
                    <a:lnTo>
                      <a:pt x="1152" y="240"/>
                    </a:lnTo>
                    <a:lnTo>
                      <a:pt x="1120" y="244"/>
                    </a:lnTo>
                    <a:lnTo>
                      <a:pt x="1090" y="252"/>
                    </a:lnTo>
                    <a:lnTo>
                      <a:pt x="1060" y="260"/>
                    </a:lnTo>
                    <a:lnTo>
                      <a:pt x="1032" y="272"/>
                    </a:lnTo>
                    <a:lnTo>
                      <a:pt x="1006" y="286"/>
                    </a:lnTo>
                    <a:lnTo>
                      <a:pt x="980" y="302"/>
                    </a:lnTo>
                    <a:lnTo>
                      <a:pt x="956" y="318"/>
                    </a:lnTo>
                    <a:lnTo>
                      <a:pt x="932" y="338"/>
                    </a:lnTo>
                    <a:lnTo>
                      <a:pt x="912" y="360"/>
                    </a:lnTo>
                    <a:lnTo>
                      <a:pt x="892" y="382"/>
                    </a:lnTo>
                    <a:lnTo>
                      <a:pt x="876" y="408"/>
                    </a:lnTo>
                    <a:lnTo>
                      <a:pt x="860" y="434"/>
                    </a:lnTo>
                    <a:lnTo>
                      <a:pt x="846" y="460"/>
                    </a:lnTo>
                    <a:lnTo>
                      <a:pt x="836" y="488"/>
                    </a:lnTo>
                    <a:lnTo>
                      <a:pt x="826" y="518"/>
                    </a:lnTo>
                    <a:lnTo>
                      <a:pt x="826" y="518"/>
                    </a:lnTo>
                    <a:lnTo>
                      <a:pt x="792" y="532"/>
                    </a:lnTo>
                    <a:lnTo>
                      <a:pt x="760" y="548"/>
                    </a:lnTo>
                    <a:lnTo>
                      <a:pt x="730" y="566"/>
                    </a:lnTo>
                    <a:lnTo>
                      <a:pt x="702" y="590"/>
                    </a:lnTo>
                    <a:lnTo>
                      <a:pt x="676" y="614"/>
                    </a:lnTo>
                    <a:lnTo>
                      <a:pt x="652" y="640"/>
                    </a:lnTo>
                    <a:lnTo>
                      <a:pt x="632" y="670"/>
                    </a:lnTo>
                    <a:lnTo>
                      <a:pt x="614" y="702"/>
                    </a:lnTo>
                    <a:lnTo>
                      <a:pt x="614" y="702"/>
                    </a:lnTo>
                    <a:lnTo>
                      <a:pt x="588" y="680"/>
                    </a:lnTo>
                    <a:lnTo>
                      <a:pt x="560" y="662"/>
                    </a:lnTo>
                    <a:lnTo>
                      <a:pt x="532" y="646"/>
                    </a:lnTo>
                    <a:lnTo>
                      <a:pt x="502" y="632"/>
                    </a:lnTo>
                    <a:lnTo>
                      <a:pt x="470" y="622"/>
                    </a:lnTo>
                    <a:lnTo>
                      <a:pt x="436" y="614"/>
                    </a:lnTo>
                    <a:lnTo>
                      <a:pt x="402" y="608"/>
                    </a:lnTo>
                    <a:lnTo>
                      <a:pt x="368" y="608"/>
                    </a:lnTo>
                    <a:lnTo>
                      <a:pt x="368" y="608"/>
                    </a:lnTo>
                    <a:lnTo>
                      <a:pt x="330" y="610"/>
                    </a:lnTo>
                    <a:lnTo>
                      <a:pt x="294" y="614"/>
                    </a:lnTo>
                    <a:lnTo>
                      <a:pt x="258" y="624"/>
                    </a:lnTo>
                    <a:lnTo>
                      <a:pt x="224" y="636"/>
                    </a:lnTo>
                    <a:lnTo>
                      <a:pt x="192" y="652"/>
                    </a:lnTo>
                    <a:lnTo>
                      <a:pt x="162" y="670"/>
                    </a:lnTo>
                    <a:lnTo>
                      <a:pt x="134" y="692"/>
                    </a:lnTo>
                    <a:lnTo>
                      <a:pt x="108" y="714"/>
                    </a:lnTo>
                    <a:lnTo>
                      <a:pt x="84" y="742"/>
                    </a:lnTo>
                    <a:lnTo>
                      <a:pt x="62" y="770"/>
                    </a:lnTo>
                    <a:lnTo>
                      <a:pt x="44" y="800"/>
                    </a:lnTo>
                    <a:lnTo>
                      <a:pt x="28" y="832"/>
                    </a:lnTo>
                    <a:lnTo>
                      <a:pt x="16" y="866"/>
                    </a:lnTo>
                    <a:lnTo>
                      <a:pt x="8" y="900"/>
                    </a:lnTo>
                    <a:lnTo>
                      <a:pt x="2" y="938"/>
                    </a:lnTo>
                    <a:lnTo>
                      <a:pt x="0" y="976"/>
                    </a:lnTo>
                    <a:lnTo>
                      <a:pt x="0" y="976"/>
                    </a:lnTo>
                    <a:lnTo>
                      <a:pt x="2" y="1008"/>
                    </a:lnTo>
                    <a:lnTo>
                      <a:pt x="6" y="1040"/>
                    </a:lnTo>
                    <a:lnTo>
                      <a:pt x="12" y="1072"/>
                    </a:lnTo>
                    <a:lnTo>
                      <a:pt x="22" y="1102"/>
                    </a:lnTo>
                    <a:lnTo>
                      <a:pt x="34" y="1130"/>
                    </a:lnTo>
                    <a:lnTo>
                      <a:pt x="48" y="1158"/>
                    </a:lnTo>
                    <a:lnTo>
                      <a:pt x="66" y="1184"/>
                    </a:lnTo>
                    <a:lnTo>
                      <a:pt x="84" y="1210"/>
                    </a:lnTo>
                    <a:lnTo>
                      <a:pt x="84" y="1210"/>
                    </a:lnTo>
                    <a:close/>
                  </a:path>
                </a:pathLst>
              </a:custGeom>
              <a:solidFill>
                <a:schemeClr val="bg1">
                  <a:lumMod val="95000"/>
                </a:schemeClr>
              </a:solidFill>
              <a:ln>
                <a:noFill/>
              </a:ln>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26" name="Freeform 47"/>
              <p:cNvSpPr/>
              <p:nvPr/>
            </p:nvSpPr>
            <p:spPr bwMode="auto">
              <a:xfrm>
                <a:off x="11487688" y="8898473"/>
                <a:ext cx="4191098" cy="2319712"/>
              </a:xfrm>
              <a:custGeom>
                <a:avLst/>
                <a:gdLst>
                  <a:gd name="T0" fmla="*/ 80 w 3328"/>
                  <a:gd name="T1" fmla="*/ 584 h 1842"/>
                  <a:gd name="T2" fmla="*/ 118 w 3328"/>
                  <a:gd name="T3" fmla="*/ 432 h 1842"/>
                  <a:gd name="T4" fmla="*/ 220 w 3328"/>
                  <a:gd name="T5" fmla="*/ 320 h 1842"/>
                  <a:gd name="T6" fmla="*/ 364 w 3328"/>
                  <a:gd name="T7" fmla="*/ 268 h 1842"/>
                  <a:gd name="T8" fmla="*/ 470 w 3328"/>
                  <a:gd name="T9" fmla="*/ 276 h 1842"/>
                  <a:gd name="T10" fmla="*/ 580 w 3328"/>
                  <a:gd name="T11" fmla="*/ 324 h 1842"/>
                  <a:gd name="T12" fmla="*/ 688 w 3328"/>
                  <a:gd name="T13" fmla="*/ 262 h 1842"/>
                  <a:gd name="T14" fmla="*/ 816 w 3328"/>
                  <a:gd name="T15" fmla="*/ 238 h 1842"/>
                  <a:gd name="T16" fmla="*/ 982 w 3328"/>
                  <a:gd name="T17" fmla="*/ 278 h 1842"/>
                  <a:gd name="T18" fmla="*/ 1110 w 3328"/>
                  <a:gd name="T19" fmla="*/ 386 h 1842"/>
                  <a:gd name="T20" fmla="*/ 1178 w 3328"/>
                  <a:gd name="T21" fmla="*/ 540 h 1842"/>
                  <a:gd name="T22" fmla="*/ 1224 w 3328"/>
                  <a:gd name="T23" fmla="*/ 526 h 1842"/>
                  <a:gd name="T24" fmla="*/ 1310 w 3328"/>
                  <a:gd name="T25" fmla="*/ 464 h 1842"/>
                  <a:gd name="T26" fmla="*/ 1412 w 3328"/>
                  <a:gd name="T27" fmla="*/ 430 h 1842"/>
                  <a:gd name="T28" fmla="*/ 1518 w 3328"/>
                  <a:gd name="T29" fmla="*/ 426 h 1842"/>
                  <a:gd name="T30" fmla="*/ 1690 w 3328"/>
                  <a:gd name="T31" fmla="*/ 490 h 1842"/>
                  <a:gd name="T32" fmla="*/ 1788 w 3328"/>
                  <a:gd name="T33" fmla="*/ 492 h 1842"/>
                  <a:gd name="T34" fmla="*/ 1920 w 3328"/>
                  <a:gd name="T35" fmla="*/ 414 h 1842"/>
                  <a:gd name="T36" fmla="*/ 1950 w 3328"/>
                  <a:gd name="T37" fmla="*/ 332 h 1842"/>
                  <a:gd name="T38" fmla="*/ 2010 w 3328"/>
                  <a:gd name="T39" fmla="*/ 164 h 1842"/>
                  <a:gd name="T40" fmla="*/ 2140 w 3328"/>
                  <a:gd name="T41" fmla="*/ 46 h 1842"/>
                  <a:gd name="T42" fmla="*/ 2316 w 3328"/>
                  <a:gd name="T43" fmla="*/ 0 h 1842"/>
                  <a:gd name="T44" fmla="*/ 2422 w 3328"/>
                  <a:gd name="T45" fmla="*/ 16 h 1842"/>
                  <a:gd name="T46" fmla="*/ 2536 w 3328"/>
                  <a:gd name="T47" fmla="*/ 74 h 1842"/>
                  <a:gd name="T48" fmla="*/ 2622 w 3328"/>
                  <a:gd name="T49" fmla="*/ 166 h 1842"/>
                  <a:gd name="T50" fmla="*/ 2696 w 3328"/>
                  <a:gd name="T51" fmla="*/ 190 h 1842"/>
                  <a:gd name="T52" fmla="*/ 2828 w 3328"/>
                  <a:gd name="T53" fmla="*/ 164 h 1842"/>
                  <a:gd name="T54" fmla="*/ 2928 w 3328"/>
                  <a:gd name="T55" fmla="*/ 168 h 1842"/>
                  <a:gd name="T56" fmla="*/ 3120 w 3328"/>
                  <a:gd name="T57" fmla="*/ 242 h 1842"/>
                  <a:gd name="T58" fmla="*/ 3272 w 3328"/>
                  <a:gd name="T59" fmla="*/ 410 h 1842"/>
                  <a:gd name="T60" fmla="*/ 3326 w 3328"/>
                  <a:gd name="T61" fmla="*/ 586 h 1842"/>
                  <a:gd name="T62" fmla="*/ 3324 w 3328"/>
                  <a:gd name="T63" fmla="*/ 702 h 1842"/>
                  <a:gd name="T64" fmla="*/ 3274 w 3328"/>
                  <a:gd name="T65" fmla="*/ 854 h 1842"/>
                  <a:gd name="T66" fmla="*/ 3178 w 3328"/>
                  <a:gd name="T67" fmla="*/ 980 h 1842"/>
                  <a:gd name="T68" fmla="*/ 3076 w 3328"/>
                  <a:gd name="T69" fmla="*/ 1052 h 1842"/>
                  <a:gd name="T70" fmla="*/ 2926 w 3328"/>
                  <a:gd name="T71" fmla="*/ 1186 h 1842"/>
                  <a:gd name="T72" fmla="*/ 2802 w 3328"/>
                  <a:gd name="T73" fmla="*/ 1274 h 1842"/>
                  <a:gd name="T74" fmla="*/ 2702 w 3328"/>
                  <a:gd name="T75" fmla="*/ 1452 h 1842"/>
                  <a:gd name="T76" fmla="*/ 2540 w 3328"/>
                  <a:gd name="T77" fmla="*/ 1572 h 1842"/>
                  <a:gd name="T78" fmla="*/ 2336 w 3328"/>
                  <a:gd name="T79" fmla="*/ 1618 h 1842"/>
                  <a:gd name="T80" fmla="*/ 2226 w 3328"/>
                  <a:gd name="T81" fmla="*/ 1606 h 1842"/>
                  <a:gd name="T82" fmla="*/ 2126 w 3328"/>
                  <a:gd name="T83" fmla="*/ 1572 h 1842"/>
                  <a:gd name="T84" fmla="*/ 2028 w 3328"/>
                  <a:gd name="T85" fmla="*/ 1706 h 1842"/>
                  <a:gd name="T86" fmla="*/ 1890 w 3328"/>
                  <a:gd name="T87" fmla="*/ 1798 h 1842"/>
                  <a:gd name="T88" fmla="*/ 1726 w 3328"/>
                  <a:gd name="T89" fmla="*/ 1840 h 1842"/>
                  <a:gd name="T90" fmla="*/ 1590 w 3328"/>
                  <a:gd name="T91" fmla="*/ 1832 h 1842"/>
                  <a:gd name="T92" fmla="*/ 1440 w 3328"/>
                  <a:gd name="T93" fmla="*/ 1774 h 1842"/>
                  <a:gd name="T94" fmla="*/ 1320 w 3328"/>
                  <a:gd name="T95" fmla="*/ 1672 h 1842"/>
                  <a:gd name="T96" fmla="*/ 1224 w 3328"/>
                  <a:gd name="T97" fmla="*/ 1600 h 1842"/>
                  <a:gd name="T98" fmla="*/ 1090 w 3328"/>
                  <a:gd name="T99" fmla="*/ 1590 h 1842"/>
                  <a:gd name="T100" fmla="*/ 956 w 3328"/>
                  <a:gd name="T101" fmla="*/ 1522 h 1842"/>
                  <a:gd name="T102" fmla="*/ 860 w 3328"/>
                  <a:gd name="T103" fmla="*/ 1408 h 1842"/>
                  <a:gd name="T104" fmla="*/ 792 w 3328"/>
                  <a:gd name="T105" fmla="*/ 1310 h 1842"/>
                  <a:gd name="T106" fmla="*/ 652 w 3328"/>
                  <a:gd name="T107" fmla="*/ 1200 h 1842"/>
                  <a:gd name="T108" fmla="*/ 560 w 3328"/>
                  <a:gd name="T109" fmla="*/ 1180 h 1842"/>
                  <a:gd name="T110" fmla="*/ 402 w 3328"/>
                  <a:gd name="T111" fmla="*/ 1232 h 1842"/>
                  <a:gd name="T112" fmla="*/ 258 w 3328"/>
                  <a:gd name="T113" fmla="*/ 1218 h 1842"/>
                  <a:gd name="T114" fmla="*/ 106 w 3328"/>
                  <a:gd name="T115" fmla="*/ 1126 h 1842"/>
                  <a:gd name="T116" fmla="*/ 16 w 3328"/>
                  <a:gd name="T117" fmla="*/ 976 h 1842"/>
                  <a:gd name="T118" fmla="*/ 0 w 3328"/>
                  <a:gd name="T119" fmla="*/ 834 h 1842"/>
                  <a:gd name="T120" fmla="*/ 48 w 3328"/>
                  <a:gd name="T121" fmla="*/ 684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8" h="1842">
                    <a:moveTo>
                      <a:pt x="84" y="632"/>
                    </a:moveTo>
                    <a:lnTo>
                      <a:pt x="84" y="632"/>
                    </a:lnTo>
                    <a:lnTo>
                      <a:pt x="80" y="608"/>
                    </a:lnTo>
                    <a:lnTo>
                      <a:pt x="80" y="584"/>
                    </a:lnTo>
                    <a:lnTo>
                      <a:pt x="80" y="584"/>
                    </a:lnTo>
                    <a:lnTo>
                      <a:pt x="82" y="550"/>
                    </a:lnTo>
                    <a:lnTo>
                      <a:pt x="86" y="520"/>
                    </a:lnTo>
                    <a:lnTo>
                      <a:pt x="94" y="488"/>
                    </a:lnTo>
                    <a:lnTo>
                      <a:pt x="104" y="460"/>
                    </a:lnTo>
                    <a:lnTo>
                      <a:pt x="118" y="432"/>
                    </a:lnTo>
                    <a:lnTo>
                      <a:pt x="134" y="406"/>
                    </a:lnTo>
                    <a:lnTo>
                      <a:pt x="152" y="382"/>
                    </a:lnTo>
                    <a:lnTo>
                      <a:pt x="172" y="360"/>
                    </a:lnTo>
                    <a:lnTo>
                      <a:pt x="196" y="338"/>
                    </a:lnTo>
                    <a:lnTo>
                      <a:pt x="220" y="320"/>
                    </a:lnTo>
                    <a:lnTo>
                      <a:pt x="246" y="304"/>
                    </a:lnTo>
                    <a:lnTo>
                      <a:pt x="274" y="292"/>
                    </a:lnTo>
                    <a:lnTo>
                      <a:pt x="302" y="280"/>
                    </a:lnTo>
                    <a:lnTo>
                      <a:pt x="332" y="272"/>
                    </a:lnTo>
                    <a:lnTo>
                      <a:pt x="364" y="268"/>
                    </a:lnTo>
                    <a:lnTo>
                      <a:pt x="396" y="266"/>
                    </a:lnTo>
                    <a:lnTo>
                      <a:pt x="396" y="266"/>
                    </a:lnTo>
                    <a:lnTo>
                      <a:pt x="422" y="268"/>
                    </a:lnTo>
                    <a:lnTo>
                      <a:pt x="446" y="270"/>
                    </a:lnTo>
                    <a:lnTo>
                      <a:pt x="470" y="276"/>
                    </a:lnTo>
                    <a:lnTo>
                      <a:pt x="494" y="282"/>
                    </a:lnTo>
                    <a:lnTo>
                      <a:pt x="516" y="290"/>
                    </a:lnTo>
                    <a:lnTo>
                      <a:pt x="538" y="300"/>
                    </a:lnTo>
                    <a:lnTo>
                      <a:pt x="560" y="312"/>
                    </a:lnTo>
                    <a:lnTo>
                      <a:pt x="580" y="324"/>
                    </a:lnTo>
                    <a:lnTo>
                      <a:pt x="580" y="324"/>
                    </a:lnTo>
                    <a:lnTo>
                      <a:pt x="604" y="306"/>
                    </a:lnTo>
                    <a:lnTo>
                      <a:pt x="630" y="288"/>
                    </a:lnTo>
                    <a:lnTo>
                      <a:pt x="658" y="274"/>
                    </a:lnTo>
                    <a:lnTo>
                      <a:pt x="688" y="262"/>
                    </a:lnTo>
                    <a:lnTo>
                      <a:pt x="718" y="252"/>
                    </a:lnTo>
                    <a:lnTo>
                      <a:pt x="750" y="244"/>
                    </a:lnTo>
                    <a:lnTo>
                      <a:pt x="782" y="240"/>
                    </a:lnTo>
                    <a:lnTo>
                      <a:pt x="816" y="238"/>
                    </a:lnTo>
                    <a:lnTo>
                      <a:pt x="816" y="238"/>
                    </a:lnTo>
                    <a:lnTo>
                      <a:pt x="852" y="240"/>
                    </a:lnTo>
                    <a:lnTo>
                      <a:pt x="886" y="244"/>
                    </a:lnTo>
                    <a:lnTo>
                      <a:pt x="920" y="254"/>
                    </a:lnTo>
                    <a:lnTo>
                      <a:pt x="952" y="264"/>
                    </a:lnTo>
                    <a:lnTo>
                      <a:pt x="982" y="278"/>
                    </a:lnTo>
                    <a:lnTo>
                      <a:pt x="1012" y="294"/>
                    </a:lnTo>
                    <a:lnTo>
                      <a:pt x="1040" y="314"/>
                    </a:lnTo>
                    <a:lnTo>
                      <a:pt x="1066" y="336"/>
                    </a:lnTo>
                    <a:lnTo>
                      <a:pt x="1088" y="360"/>
                    </a:lnTo>
                    <a:lnTo>
                      <a:pt x="1110" y="386"/>
                    </a:lnTo>
                    <a:lnTo>
                      <a:pt x="1128" y="414"/>
                    </a:lnTo>
                    <a:lnTo>
                      <a:pt x="1146" y="442"/>
                    </a:lnTo>
                    <a:lnTo>
                      <a:pt x="1158" y="474"/>
                    </a:lnTo>
                    <a:lnTo>
                      <a:pt x="1170" y="506"/>
                    </a:lnTo>
                    <a:lnTo>
                      <a:pt x="1178" y="540"/>
                    </a:lnTo>
                    <a:lnTo>
                      <a:pt x="1182" y="574"/>
                    </a:lnTo>
                    <a:lnTo>
                      <a:pt x="1182" y="574"/>
                    </a:lnTo>
                    <a:lnTo>
                      <a:pt x="1196" y="558"/>
                    </a:lnTo>
                    <a:lnTo>
                      <a:pt x="1208" y="542"/>
                    </a:lnTo>
                    <a:lnTo>
                      <a:pt x="1224" y="526"/>
                    </a:lnTo>
                    <a:lnTo>
                      <a:pt x="1240" y="512"/>
                    </a:lnTo>
                    <a:lnTo>
                      <a:pt x="1256" y="500"/>
                    </a:lnTo>
                    <a:lnTo>
                      <a:pt x="1274" y="486"/>
                    </a:lnTo>
                    <a:lnTo>
                      <a:pt x="1292" y="476"/>
                    </a:lnTo>
                    <a:lnTo>
                      <a:pt x="1310" y="464"/>
                    </a:lnTo>
                    <a:lnTo>
                      <a:pt x="1330" y="456"/>
                    </a:lnTo>
                    <a:lnTo>
                      <a:pt x="1350" y="446"/>
                    </a:lnTo>
                    <a:lnTo>
                      <a:pt x="1370" y="440"/>
                    </a:lnTo>
                    <a:lnTo>
                      <a:pt x="1390" y="434"/>
                    </a:lnTo>
                    <a:lnTo>
                      <a:pt x="1412" y="430"/>
                    </a:lnTo>
                    <a:lnTo>
                      <a:pt x="1434" y="426"/>
                    </a:lnTo>
                    <a:lnTo>
                      <a:pt x="1456" y="424"/>
                    </a:lnTo>
                    <a:lnTo>
                      <a:pt x="1480" y="424"/>
                    </a:lnTo>
                    <a:lnTo>
                      <a:pt x="1480" y="424"/>
                    </a:lnTo>
                    <a:lnTo>
                      <a:pt x="1518" y="426"/>
                    </a:lnTo>
                    <a:lnTo>
                      <a:pt x="1556" y="432"/>
                    </a:lnTo>
                    <a:lnTo>
                      <a:pt x="1592" y="440"/>
                    </a:lnTo>
                    <a:lnTo>
                      <a:pt x="1626" y="454"/>
                    </a:lnTo>
                    <a:lnTo>
                      <a:pt x="1660" y="470"/>
                    </a:lnTo>
                    <a:lnTo>
                      <a:pt x="1690" y="490"/>
                    </a:lnTo>
                    <a:lnTo>
                      <a:pt x="1720" y="512"/>
                    </a:lnTo>
                    <a:lnTo>
                      <a:pt x="1746" y="536"/>
                    </a:lnTo>
                    <a:lnTo>
                      <a:pt x="1746" y="536"/>
                    </a:lnTo>
                    <a:lnTo>
                      <a:pt x="1766" y="514"/>
                    </a:lnTo>
                    <a:lnTo>
                      <a:pt x="1788" y="492"/>
                    </a:lnTo>
                    <a:lnTo>
                      <a:pt x="1810" y="472"/>
                    </a:lnTo>
                    <a:lnTo>
                      <a:pt x="1836" y="454"/>
                    </a:lnTo>
                    <a:lnTo>
                      <a:pt x="1862" y="438"/>
                    </a:lnTo>
                    <a:lnTo>
                      <a:pt x="1890" y="424"/>
                    </a:lnTo>
                    <a:lnTo>
                      <a:pt x="1920" y="414"/>
                    </a:lnTo>
                    <a:lnTo>
                      <a:pt x="1950" y="404"/>
                    </a:lnTo>
                    <a:lnTo>
                      <a:pt x="1950" y="404"/>
                    </a:lnTo>
                    <a:lnTo>
                      <a:pt x="1948" y="368"/>
                    </a:lnTo>
                    <a:lnTo>
                      <a:pt x="1948" y="368"/>
                    </a:lnTo>
                    <a:lnTo>
                      <a:pt x="1950" y="332"/>
                    </a:lnTo>
                    <a:lnTo>
                      <a:pt x="1956" y="294"/>
                    </a:lnTo>
                    <a:lnTo>
                      <a:pt x="1964" y="260"/>
                    </a:lnTo>
                    <a:lnTo>
                      <a:pt x="1976" y="226"/>
                    </a:lnTo>
                    <a:lnTo>
                      <a:pt x="1992" y="194"/>
                    </a:lnTo>
                    <a:lnTo>
                      <a:pt x="2010" y="164"/>
                    </a:lnTo>
                    <a:lnTo>
                      <a:pt x="2032" y="134"/>
                    </a:lnTo>
                    <a:lnTo>
                      <a:pt x="2056" y="108"/>
                    </a:lnTo>
                    <a:lnTo>
                      <a:pt x="2082" y="84"/>
                    </a:lnTo>
                    <a:lnTo>
                      <a:pt x="2110" y="64"/>
                    </a:lnTo>
                    <a:lnTo>
                      <a:pt x="2140" y="46"/>
                    </a:lnTo>
                    <a:lnTo>
                      <a:pt x="2172" y="30"/>
                    </a:lnTo>
                    <a:lnTo>
                      <a:pt x="2206" y="18"/>
                    </a:lnTo>
                    <a:lnTo>
                      <a:pt x="2242" y="8"/>
                    </a:lnTo>
                    <a:lnTo>
                      <a:pt x="2278" y="2"/>
                    </a:lnTo>
                    <a:lnTo>
                      <a:pt x="2316" y="0"/>
                    </a:lnTo>
                    <a:lnTo>
                      <a:pt x="2316" y="0"/>
                    </a:lnTo>
                    <a:lnTo>
                      <a:pt x="2342" y="2"/>
                    </a:lnTo>
                    <a:lnTo>
                      <a:pt x="2370" y="4"/>
                    </a:lnTo>
                    <a:lnTo>
                      <a:pt x="2396" y="10"/>
                    </a:lnTo>
                    <a:lnTo>
                      <a:pt x="2422" y="16"/>
                    </a:lnTo>
                    <a:lnTo>
                      <a:pt x="2446" y="24"/>
                    </a:lnTo>
                    <a:lnTo>
                      <a:pt x="2470" y="34"/>
                    </a:lnTo>
                    <a:lnTo>
                      <a:pt x="2492" y="46"/>
                    </a:lnTo>
                    <a:lnTo>
                      <a:pt x="2514" y="60"/>
                    </a:lnTo>
                    <a:lnTo>
                      <a:pt x="2536" y="74"/>
                    </a:lnTo>
                    <a:lnTo>
                      <a:pt x="2556" y="90"/>
                    </a:lnTo>
                    <a:lnTo>
                      <a:pt x="2574" y="108"/>
                    </a:lnTo>
                    <a:lnTo>
                      <a:pt x="2592" y="126"/>
                    </a:lnTo>
                    <a:lnTo>
                      <a:pt x="2608" y="146"/>
                    </a:lnTo>
                    <a:lnTo>
                      <a:pt x="2622" y="166"/>
                    </a:lnTo>
                    <a:lnTo>
                      <a:pt x="2636" y="188"/>
                    </a:lnTo>
                    <a:lnTo>
                      <a:pt x="2648" y="210"/>
                    </a:lnTo>
                    <a:lnTo>
                      <a:pt x="2648" y="210"/>
                    </a:lnTo>
                    <a:lnTo>
                      <a:pt x="2672" y="200"/>
                    </a:lnTo>
                    <a:lnTo>
                      <a:pt x="2696" y="190"/>
                    </a:lnTo>
                    <a:lnTo>
                      <a:pt x="2722" y="182"/>
                    </a:lnTo>
                    <a:lnTo>
                      <a:pt x="2748" y="174"/>
                    </a:lnTo>
                    <a:lnTo>
                      <a:pt x="2774" y="170"/>
                    </a:lnTo>
                    <a:lnTo>
                      <a:pt x="2802" y="166"/>
                    </a:lnTo>
                    <a:lnTo>
                      <a:pt x="2828" y="164"/>
                    </a:lnTo>
                    <a:lnTo>
                      <a:pt x="2856" y="162"/>
                    </a:lnTo>
                    <a:lnTo>
                      <a:pt x="2856" y="162"/>
                    </a:lnTo>
                    <a:lnTo>
                      <a:pt x="2880" y="162"/>
                    </a:lnTo>
                    <a:lnTo>
                      <a:pt x="2904" y="164"/>
                    </a:lnTo>
                    <a:lnTo>
                      <a:pt x="2928" y="168"/>
                    </a:lnTo>
                    <a:lnTo>
                      <a:pt x="2952" y="172"/>
                    </a:lnTo>
                    <a:lnTo>
                      <a:pt x="2996" y="184"/>
                    </a:lnTo>
                    <a:lnTo>
                      <a:pt x="3040" y="200"/>
                    </a:lnTo>
                    <a:lnTo>
                      <a:pt x="3082" y="220"/>
                    </a:lnTo>
                    <a:lnTo>
                      <a:pt x="3120" y="242"/>
                    </a:lnTo>
                    <a:lnTo>
                      <a:pt x="3156" y="270"/>
                    </a:lnTo>
                    <a:lnTo>
                      <a:pt x="3190" y="300"/>
                    </a:lnTo>
                    <a:lnTo>
                      <a:pt x="3220" y="334"/>
                    </a:lnTo>
                    <a:lnTo>
                      <a:pt x="3248" y="370"/>
                    </a:lnTo>
                    <a:lnTo>
                      <a:pt x="3272" y="410"/>
                    </a:lnTo>
                    <a:lnTo>
                      <a:pt x="3292" y="450"/>
                    </a:lnTo>
                    <a:lnTo>
                      <a:pt x="3308" y="494"/>
                    </a:lnTo>
                    <a:lnTo>
                      <a:pt x="3318" y="540"/>
                    </a:lnTo>
                    <a:lnTo>
                      <a:pt x="3324" y="562"/>
                    </a:lnTo>
                    <a:lnTo>
                      <a:pt x="3326" y="586"/>
                    </a:lnTo>
                    <a:lnTo>
                      <a:pt x="3328" y="610"/>
                    </a:lnTo>
                    <a:lnTo>
                      <a:pt x="3328" y="634"/>
                    </a:lnTo>
                    <a:lnTo>
                      <a:pt x="3328" y="634"/>
                    </a:lnTo>
                    <a:lnTo>
                      <a:pt x="3328" y="668"/>
                    </a:lnTo>
                    <a:lnTo>
                      <a:pt x="3324" y="702"/>
                    </a:lnTo>
                    <a:lnTo>
                      <a:pt x="3318" y="734"/>
                    </a:lnTo>
                    <a:lnTo>
                      <a:pt x="3310" y="764"/>
                    </a:lnTo>
                    <a:lnTo>
                      <a:pt x="3300" y="796"/>
                    </a:lnTo>
                    <a:lnTo>
                      <a:pt x="3288" y="826"/>
                    </a:lnTo>
                    <a:lnTo>
                      <a:pt x="3274" y="854"/>
                    </a:lnTo>
                    <a:lnTo>
                      <a:pt x="3258" y="882"/>
                    </a:lnTo>
                    <a:lnTo>
                      <a:pt x="3240" y="908"/>
                    </a:lnTo>
                    <a:lnTo>
                      <a:pt x="3222" y="934"/>
                    </a:lnTo>
                    <a:lnTo>
                      <a:pt x="3200" y="956"/>
                    </a:lnTo>
                    <a:lnTo>
                      <a:pt x="3178" y="980"/>
                    </a:lnTo>
                    <a:lnTo>
                      <a:pt x="3154" y="1000"/>
                    </a:lnTo>
                    <a:lnTo>
                      <a:pt x="3130" y="1018"/>
                    </a:lnTo>
                    <a:lnTo>
                      <a:pt x="3104" y="1036"/>
                    </a:lnTo>
                    <a:lnTo>
                      <a:pt x="3076" y="1052"/>
                    </a:lnTo>
                    <a:lnTo>
                      <a:pt x="3076" y="1052"/>
                    </a:lnTo>
                    <a:lnTo>
                      <a:pt x="3050" y="1084"/>
                    </a:lnTo>
                    <a:lnTo>
                      <a:pt x="3022" y="1112"/>
                    </a:lnTo>
                    <a:lnTo>
                      <a:pt x="2992" y="1140"/>
                    </a:lnTo>
                    <a:lnTo>
                      <a:pt x="2960" y="1164"/>
                    </a:lnTo>
                    <a:lnTo>
                      <a:pt x="2926" y="1186"/>
                    </a:lnTo>
                    <a:lnTo>
                      <a:pt x="2890" y="1204"/>
                    </a:lnTo>
                    <a:lnTo>
                      <a:pt x="2852" y="1220"/>
                    </a:lnTo>
                    <a:lnTo>
                      <a:pt x="2812" y="1232"/>
                    </a:lnTo>
                    <a:lnTo>
                      <a:pt x="2812" y="1232"/>
                    </a:lnTo>
                    <a:lnTo>
                      <a:pt x="2802" y="1274"/>
                    </a:lnTo>
                    <a:lnTo>
                      <a:pt x="2788" y="1312"/>
                    </a:lnTo>
                    <a:lnTo>
                      <a:pt x="2770" y="1350"/>
                    </a:lnTo>
                    <a:lnTo>
                      <a:pt x="2750" y="1386"/>
                    </a:lnTo>
                    <a:lnTo>
                      <a:pt x="2728" y="1420"/>
                    </a:lnTo>
                    <a:lnTo>
                      <a:pt x="2702" y="1452"/>
                    </a:lnTo>
                    <a:lnTo>
                      <a:pt x="2674" y="1480"/>
                    </a:lnTo>
                    <a:lnTo>
                      <a:pt x="2644" y="1508"/>
                    </a:lnTo>
                    <a:lnTo>
                      <a:pt x="2612" y="1532"/>
                    </a:lnTo>
                    <a:lnTo>
                      <a:pt x="2576" y="1554"/>
                    </a:lnTo>
                    <a:lnTo>
                      <a:pt x="2540" y="1572"/>
                    </a:lnTo>
                    <a:lnTo>
                      <a:pt x="2502" y="1588"/>
                    </a:lnTo>
                    <a:lnTo>
                      <a:pt x="2462" y="1602"/>
                    </a:lnTo>
                    <a:lnTo>
                      <a:pt x="2420" y="1610"/>
                    </a:lnTo>
                    <a:lnTo>
                      <a:pt x="2378" y="1616"/>
                    </a:lnTo>
                    <a:lnTo>
                      <a:pt x="2336" y="1618"/>
                    </a:lnTo>
                    <a:lnTo>
                      <a:pt x="2336" y="1618"/>
                    </a:lnTo>
                    <a:lnTo>
                      <a:pt x="2308" y="1618"/>
                    </a:lnTo>
                    <a:lnTo>
                      <a:pt x="2280" y="1614"/>
                    </a:lnTo>
                    <a:lnTo>
                      <a:pt x="2252" y="1612"/>
                    </a:lnTo>
                    <a:lnTo>
                      <a:pt x="2226" y="1606"/>
                    </a:lnTo>
                    <a:lnTo>
                      <a:pt x="2200" y="1600"/>
                    </a:lnTo>
                    <a:lnTo>
                      <a:pt x="2176" y="1592"/>
                    </a:lnTo>
                    <a:lnTo>
                      <a:pt x="2150" y="1582"/>
                    </a:lnTo>
                    <a:lnTo>
                      <a:pt x="2126" y="1572"/>
                    </a:lnTo>
                    <a:lnTo>
                      <a:pt x="2126" y="1572"/>
                    </a:lnTo>
                    <a:lnTo>
                      <a:pt x="2110" y="1600"/>
                    </a:lnTo>
                    <a:lnTo>
                      <a:pt x="2092" y="1628"/>
                    </a:lnTo>
                    <a:lnTo>
                      <a:pt x="2072" y="1656"/>
                    </a:lnTo>
                    <a:lnTo>
                      <a:pt x="2052" y="1682"/>
                    </a:lnTo>
                    <a:lnTo>
                      <a:pt x="2028" y="1706"/>
                    </a:lnTo>
                    <a:lnTo>
                      <a:pt x="2004" y="1728"/>
                    </a:lnTo>
                    <a:lnTo>
                      <a:pt x="1978" y="1748"/>
                    </a:lnTo>
                    <a:lnTo>
                      <a:pt x="1950" y="1766"/>
                    </a:lnTo>
                    <a:lnTo>
                      <a:pt x="1920" y="1784"/>
                    </a:lnTo>
                    <a:lnTo>
                      <a:pt x="1890" y="1798"/>
                    </a:lnTo>
                    <a:lnTo>
                      <a:pt x="1860" y="1812"/>
                    </a:lnTo>
                    <a:lnTo>
                      <a:pt x="1828" y="1822"/>
                    </a:lnTo>
                    <a:lnTo>
                      <a:pt x="1794" y="1830"/>
                    </a:lnTo>
                    <a:lnTo>
                      <a:pt x="1760" y="1836"/>
                    </a:lnTo>
                    <a:lnTo>
                      <a:pt x="1726" y="1840"/>
                    </a:lnTo>
                    <a:lnTo>
                      <a:pt x="1690" y="1842"/>
                    </a:lnTo>
                    <a:lnTo>
                      <a:pt x="1690" y="1842"/>
                    </a:lnTo>
                    <a:lnTo>
                      <a:pt x="1656" y="1840"/>
                    </a:lnTo>
                    <a:lnTo>
                      <a:pt x="1622" y="1838"/>
                    </a:lnTo>
                    <a:lnTo>
                      <a:pt x="1590" y="1832"/>
                    </a:lnTo>
                    <a:lnTo>
                      <a:pt x="1558" y="1824"/>
                    </a:lnTo>
                    <a:lnTo>
                      <a:pt x="1528" y="1814"/>
                    </a:lnTo>
                    <a:lnTo>
                      <a:pt x="1498" y="1802"/>
                    </a:lnTo>
                    <a:lnTo>
                      <a:pt x="1468" y="1788"/>
                    </a:lnTo>
                    <a:lnTo>
                      <a:pt x="1440" y="1774"/>
                    </a:lnTo>
                    <a:lnTo>
                      <a:pt x="1414" y="1756"/>
                    </a:lnTo>
                    <a:lnTo>
                      <a:pt x="1388" y="1738"/>
                    </a:lnTo>
                    <a:lnTo>
                      <a:pt x="1364" y="1716"/>
                    </a:lnTo>
                    <a:lnTo>
                      <a:pt x="1340" y="1694"/>
                    </a:lnTo>
                    <a:lnTo>
                      <a:pt x="1320" y="1672"/>
                    </a:lnTo>
                    <a:lnTo>
                      <a:pt x="1300" y="1646"/>
                    </a:lnTo>
                    <a:lnTo>
                      <a:pt x="1282" y="1620"/>
                    </a:lnTo>
                    <a:lnTo>
                      <a:pt x="1264" y="1594"/>
                    </a:lnTo>
                    <a:lnTo>
                      <a:pt x="1264" y="1594"/>
                    </a:lnTo>
                    <a:lnTo>
                      <a:pt x="1224" y="1600"/>
                    </a:lnTo>
                    <a:lnTo>
                      <a:pt x="1184" y="1602"/>
                    </a:lnTo>
                    <a:lnTo>
                      <a:pt x="1184" y="1602"/>
                    </a:lnTo>
                    <a:lnTo>
                      <a:pt x="1152" y="1600"/>
                    </a:lnTo>
                    <a:lnTo>
                      <a:pt x="1120" y="1596"/>
                    </a:lnTo>
                    <a:lnTo>
                      <a:pt x="1090" y="1590"/>
                    </a:lnTo>
                    <a:lnTo>
                      <a:pt x="1060" y="1582"/>
                    </a:lnTo>
                    <a:lnTo>
                      <a:pt x="1032" y="1570"/>
                    </a:lnTo>
                    <a:lnTo>
                      <a:pt x="1006" y="1556"/>
                    </a:lnTo>
                    <a:lnTo>
                      <a:pt x="980" y="1540"/>
                    </a:lnTo>
                    <a:lnTo>
                      <a:pt x="956" y="1522"/>
                    </a:lnTo>
                    <a:lnTo>
                      <a:pt x="932" y="1504"/>
                    </a:lnTo>
                    <a:lnTo>
                      <a:pt x="912" y="1482"/>
                    </a:lnTo>
                    <a:lnTo>
                      <a:pt x="892" y="1460"/>
                    </a:lnTo>
                    <a:lnTo>
                      <a:pt x="874" y="1434"/>
                    </a:lnTo>
                    <a:lnTo>
                      <a:pt x="860" y="1408"/>
                    </a:lnTo>
                    <a:lnTo>
                      <a:pt x="846" y="1382"/>
                    </a:lnTo>
                    <a:lnTo>
                      <a:pt x="836" y="1352"/>
                    </a:lnTo>
                    <a:lnTo>
                      <a:pt x="826" y="1324"/>
                    </a:lnTo>
                    <a:lnTo>
                      <a:pt x="826" y="1324"/>
                    </a:lnTo>
                    <a:lnTo>
                      <a:pt x="792" y="1310"/>
                    </a:lnTo>
                    <a:lnTo>
                      <a:pt x="760" y="1294"/>
                    </a:lnTo>
                    <a:lnTo>
                      <a:pt x="730" y="1274"/>
                    </a:lnTo>
                    <a:lnTo>
                      <a:pt x="702" y="1252"/>
                    </a:lnTo>
                    <a:lnTo>
                      <a:pt x="676" y="1228"/>
                    </a:lnTo>
                    <a:lnTo>
                      <a:pt x="652" y="1200"/>
                    </a:lnTo>
                    <a:lnTo>
                      <a:pt x="630" y="1172"/>
                    </a:lnTo>
                    <a:lnTo>
                      <a:pt x="614" y="1140"/>
                    </a:lnTo>
                    <a:lnTo>
                      <a:pt x="614" y="1140"/>
                    </a:lnTo>
                    <a:lnTo>
                      <a:pt x="588" y="1162"/>
                    </a:lnTo>
                    <a:lnTo>
                      <a:pt x="560" y="1180"/>
                    </a:lnTo>
                    <a:lnTo>
                      <a:pt x="532" y="1196"/>
                    </a:lnTo>
                    <a:lnTo>
                      <a:pt x="502" y="1210"/>
                    </a:lnTo>
                    <a:lnTo>
                      <a:pt x="470" y="1220"/>
                    </a:lnTo>
                    <a:lnTo>
                      <a:pt x="436" y="1228"/>
                    </a:lnTo>
                    <a:lnTo>
                      <a:pt x="402" y="1232"/>
                    </a:lnTo>
                    <a:lnTo>
                      <a:pt x="368" y="1234"/>
                    </a:lnTo>
                    <a:lnTo>
                      <a:pt x="368" y="1234"/>
                    </a:lnTo>
                    <a:lnTo>
                      <a:pt x="330" y="1232"/>
                    </a:lnTo>
                    <a:lnTo>
                      <a:pt x="292" y="1228"/>
                    </a:lnTo>
                    <a:lnTo>
                      <a:pt x="258" y="1218"/>
                    </a:lnTo>
                    <a:lnTo>
                      <a:pt x="224" y="1206"/>
                    </a:lnTo>
                    <a:lnTo>
                      <a:pt x="192" y="1190"/>
                    </a:lnTo>
                    <a:lnTo>
                      <a:pt x="162" y="1172"/>
                    </a:lnTo>
                    <a:lnTo>
                      <a:pt x="134" y="1150"/>
                    </a:lnTo>
                    <a:lnTo>
                      <a:pt x="106" y="1126"/>
                    </a:lnTo>
                    <a:lnTo>
                      <a:pt x="84" y="1100"/>
                    </a:lnTo>
                    <a:lnTo>
                      <a:pt x="62" y="1072"/>
                    </a:lnTo>
                    <a:lnTo>
                      <a:pt x="44" y="1042"/>
                    </a:lnTo>
                    <a:lnTo>
                      <a:pt x="28" y="1010"/>
                    </a:lnTo>
                    <a:lnTo>
                      <a:pt x="16" y="976"/>
                    </a:lnTo>
                    <a:lnTo>
                      <a:pt x="6" y="940"/>
                    </a:lnTo>
                    <a:lnTo>
                      <a:pt x="2" y="904"/>
                    </a:lnTo>
                    <a:lnTo>
                      <a:pt x="0" y="866"/>
                    </a:lnTo>
                    <a:lnTo>
                      <a:pt x="0" y="866"/>
                    </a:lnTo>
                    <a:lnTo>
                      <a:pt x="0" y="834"/>
                    </a:lnTo>
                    <a:lnTo>
                      <a:pt x="6" y="802"/>
                    </a:lnTo>
                    <a:lnTo>
                      <a:pt x="12" y="770"/>
                    </a:lnTo>
                    <a:lnTo>
                      <a:pt x="22" y="740"/>
                    </a:lnTo>
                    <a:lnTo>
                      <a:pt x="34" y="710"/>
                    </a:lnTo>
                    <a:lnTo>
                      <a:pt x="48" y="684"/>
                    </a:lnTo>
                    <a:lnTo>
                      <a:pt x="64" y="656"/>
                    </a:lnTo>
                    <a:lnTo>
                      <a:pt x="84" y="632"/>
                    </a:lnTo>
                    <a:lnTo>
                      <a:pt x="84" y="632"/>
                    </a:lnTo>
                    <a:close/>
                  </a:path>
                </a:pathLst>
              </a:custGeom>
              <a:solidFill>
                <a:schemeClr val="bg1">
                  <a:lumMod val="95000"/>
                </a:schemeClr>
              </a:solidFill>
              <a:ln>
                <a:noFill/>
              </a:ln>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27" name="Freeform 48"/>
              <p:cNvSpPr/>
              <p:nvPr/>
            </p:nvSpPr>
            <p:spPr bwMode="auto">
              <a:xfrm>
                <a:off x="9855577" y="7384741"/>
                <a:ext cx="4193617" cy="4173467"/>
              </a:xfrm>
              <a:custGeom>
                <a:avLst/>
                <a:gdLst>
                  <a:gd name="T0" fmla="*/ 3248 w 3330"/>
                  <a:gd name="T1" fmla="*/ 2056 h 3314"/>
                  <a:gd name="T2" fmla="*/ 3210 w 3330"/>
                  <a:gd name="T3" fmla="*/ 1904 h 3314"/>
                  <a:gd name="T4" fmla="*/ 3110 w 3330"/>
                  <a:gd name="T5" fmla="*/ 1792 h 3314"/>
                  <a:gd name="T6" fmla="*/ 2964 w 3330"/>
                  <a:gd name="T7" fmla="*/ 1740 h 3314"/>
                  <a:gd name="T8" fmla="*/ 2858 w 3330"/>
                  <a:gd name="T9" fmla="*/ 1748 h 3314"/>
                  <a:gd name="T10" fmla="*/ 2750 w 3330"/>
                  <a:gd name="T11" fmla="*/ 1796 h 3314"/>
                  <a:gd name="T12" fmla="*/ 2642 w 3330"/>
                  <a:gd name="T13" fmla="*/ 1734 h 3314"/>
                  <a:gd name="T14" fmla="*/ 2514 w 3330"/>
                  <a:gd name="T15" fmla="*/ 1710 h 3314"/>
                  <a:gd name="T16" fmla="*/ 2346 w 3330"/>
                  <a:gd name="T17" fmla="*/ 1750 h 3314"/>
                  <a:gd name="T18" fmla="*/ 2218 w 3330"/>
                  <a:gd name="T19" fmla="*/ 1858 h 3314"/>
                  <a:gd name="T20" fmla="*/ 2152 w 3330"/>
                  <a:gd name="T21" fmla="*/ 2012 h 3314"/>
                  <a:gd name="T22" fmla="*/ 2090 w 3330"/>
                  <a:gd name="T23" fmla="*/ 1984 h 3314"/>
                  <a:gd name="T24" fmla="*/ 1966 w 3330"/>
                  <a:gd name="T25" fmla="*/ 1914 h 3314"/>
                  <a:gd name="T26" fmla="*/ 1612 w 3330"/>
                  <a:gd name="T27" fmla="*/ 1982 h 3314"/>
                  <a:gd name="T28" fmla="*/ 1518 w 3330"/>
                  <a:gd name="T29" fmla="*/ 1944 h 3314"/>
                  <a:gd name="T30" fmla="*/ 1380 w 3330"/>
                  <a:gd name="T31" fmla="*/ 1878 h 3314"/>
                  <a:gd name="T32" fmla="*/ 1374 w 3330"/>
                  <a:gd name="T33" fmla="*/ 1768 h 3314"/>
                  <a:gd name="T34" fmla="*/ 1296 w 3330"/>
                  <a:gd name="T35" fmla="*/ 1608 h 3314"/>
                  <a:gd name="T36" fmla="*/ 1156 w 3330"/>
                  <a:gd name="T37" fmla="*/ 1502 h 3314"/>
                  <a:gd name="T38" fmla="*/ 1014 w 3330"/>
                  <a:gd name="T39" fmla="*/ 1474 h 3314"/>
                  <a:gd name="T40" fmla="*/ 882 w 3330"/>
                  <a:gd name="T41" fmla="*/ 1498 h 3314"/>
                  <a:gd name="T42" fmla="*/ 774 w 3330"/>
                  <a:gd name="T43" fmla="*/ 1562 h 3314"/>
                  <a:gd name="T44" fmla="*/ 692 w 3330"/>
                  <a:gd name="T45" fmla="*/ 1660 h 3314"/>
                  <a:gd name="T46" fmla="*/ 606 w 3330"/>
                  <a:gd name="T47" fmla="*/ 1654 h 3314"/>
                  <a:gd name="T48" fmla="*/ 472 w 3330"/>
                  <a:gd name="T49" fmla="*/ 1634 h 3314"/>
                  <a:gd name="T50" fmla="*/ 378 w 3330"/>
                  <a:gd name="T51" fmla="*/ 1644 h 3314"/>
                  <a:gd name="T52" fmla="*/ 172 w 3330"/>
                  <a:gd name="T53" fmla="*/ 1742 h 3314"/>
                  <a:gd name="T54" fmla="*/ 38 w 3330"/>
                  <a:gd name="T55" fmla="*/ 1922 h 3314"/>
                  <a:gd name="T56" fmla="*/ 0 w 3330"/>
                  <a:gd name="T57" fmla="*/ 2082 h 3314"/>
                  <a:gd name="T58" fmla="*/ 10 w 3330"/>
                  <a:gd name="T59" fmla="*/ 2206 h 3314"/>
                  <a:gd name="T60" fmla="*/ 70 w 3330"/>
                  <a:gd name="T61" fmla="*/ 2354 h 3314"/>
                  <a:gd name="T62" fmla="*/ 174 w 3330"/>
                  <a:gd name="T63" fmla="*/ 2472 h 3314"/>
                  <a:gd name="T64" fmla="*/ 278 w 3330"/>
                  <a:gd name="T65" fmla="*/ 2556 h 3314"/>
                  <a:gd name="T66" fmla="*/ 440 w 3330"/>
                  <a:gd name="T67" fmla="*/ 2678 h 3314"/>
                  <a:gd name="T68" fmla="*/ 542 w 3330"/>
                  <a:gd name="T69" fmla="*/ 2786 h 3314"/>
                  <a:gd name="T70" fmla="*/ 654 w 3330"/>
                  <a:gd name="T71" fmla="*/ 2954 h 3314"/>
                  <a:gd name="T72" fmla="*/ 826 w 3330"/>
                  <a:gd name="T73" fmla="*/ 3062 h 3314"/>
                  <a:gd name="T74" fmla="*/ 994 w 3330"/>
                  <a:gd name="T75" fmla="*/ 3090 h 3314"/>
                  <a:gd name="T76" fmla="*/ 1128 w 3330"/>
                  <a:gd name="T77" fmla="*/ 3072 h 3314"/>
                  <a:gd name="T78" fmla="*/ 1218 w 3330"/>
                  <a:gd name="T79" fmla="*/ 3072 h 3314"/>
                  <a:gd name="T80" fmla="*/ 1326 w 3330"/>
                  <a:gd name="T81" fmla="*/ 3200 h 3314"/>
                  <a:gd name="T82" fmla="*/ 1470 w 3330"/>
                  <a:gd name="T83" fmla="*/ 3284 h 3314"/>
                  <a:gd name="T84" fmla="*/ 1640 w 3330"/>
                  <a:gd name="T85" fmla="*/ 3314 h 3314"/>
                  <a:gd name="T86" fmla="*/ 1770 w 3330"/>
                  <a:gd name="T87" fmla="*/ 3296 h 3314"/>
                  <a:gd name="T88" fmla="*/ 1916 w 3330"/>
                  <a:gd name="T89" fmla="*/ 3228 h 3314"/>
                  <a:gd name="T90" fmla="*/ 2030 w 3330"/>
                  <a:gd name="T91" fmla="*/ 3118 h 3314"/>
                  <a:gd name="T92" fmla="*/ 2146 w 3330"/>
                  <a:gd name="T93" fmla="*/ 3074 h 3314"/>
                  <a:gd name="T94" fmla="*/ 2268 w 3330"/>
                  <a:gd name="T95" fmla="*/ 3054 h 3314"/>
                  <a:gd name="T96" fmla="*/ 2396 w 3330"/>
                  <a:gd name="T97" fmla="*/ 2976 h 3314"/>
                  <a:gd name="T98" fmla="*/ 2482 w 3330"/>
                  <a:gd name="T99" fmla="*/ 2854 h 3314"/>
                  <a:gd name="T100" fmla="*/ 2568 w 3330"/>
                  <a:gd name="T101" fmla="*/ 2766 h 3314"/>
                  <a:gd name="T102" fmla="*/ 2698 w 3330"/>
                  <a:gd name="T103" fmla="*/ 2644 h 3314"/>
                  <a:gd name="T104" fmla="*/ 2798 w 3330"/>
                  <a:gd name="T105" fmla="*/ 2668 h 3314"/>
                  <a:gd name="T106" fmla="*/ 2962 w 3330"/>
                  <a:gd name="T107" fmla="*/ 2706 h 3314"/>
                  <a:gd name="T108" fmla="*/ 3104 w 3330"/>
                  <a:gd name="T109" fmla="*/ 2678 h 3314"/>
                  <a:gd name="T110" fmla="*/ 3246 w 3330"/>
                  <a:gd name="T111" fmla="*/ 2574 h 3314"/>
                  <a:gd name="T112" fmla="*/ 3322 w 3330"/>
                  <a:gd name="T113" fmla="*/ 2414 h 3314"/>
                  <a:gd name="T114" fmla="*/ 3324 w 3330"/>
                  <a:gd name="T115" fmla="*/ 2274 h 3314"/>
                  <a:gd name="T116" fmla="*/ 3264 w 3330"/>
                  <a:gd name="T117" fmla="*/ 2130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0" h="3314">
                    <a:moveTo>
                      <a:pt x="3246" y="2104"/>
                    </a:moveTo>
                    <a:lnTo>
                      <a:pt x="3246" y="2104"/>
                    </a:lnTo>
                    <a:lnTo>
                      <a:pt x="3248" y="2080"/>
                    </a:lnTo>
                    <a:lnTo>
                      <a:pt x="3248" y="2056"/>
                    </a:lnTo>
                    <a:lnTo>
                      <a:pt x="3248" y="2056"/>
                    </a:lnTo>
                    <a:lnTo>
                      <a:pt x="3248" y="2024"/>
                    </a:lnTo>
                    <a:lnTo>
                      <a:pt x="3242" y="1992"/>
                    </a:lnTo>
                    <a:lnTo>
                      <a:pt x="3234" y="1962"/>
                    </a:lnTo>
                    <a:lnTo>
                      <a:pt x="3224" y="1932"/>
                    </a:lnTo>
                    <a:lnTo>
                      <a:pt x="3210" y="1904"/>
                    </a:lnTo>
                    <a:lnTo>
                      <a:pt x="3194" y="1878"/>
                    </a:lnTo>
                    <a:lnTo>
                      <a:pt x="3176" y="1854"/>
                    </a:lnTo>
                    <a:lnTo>
                      <a:pt x="3156" y="1832"/>
                    </a:lnTo>
                    <a:lnTo>
                      <a:pt x="3134" y="1812"/>
                    </a:lnTo>
                    <a:lnTo>
                      <a:pt x="3110" y="1792"/>
                    </a:lnTo>
                    <a:lnTo>
                      <a:pt x="3084" y="1776"/>
                    </a:lnTo>
                    <a:lnTo>
                      <a:pt x="3056" y="1764"/>
                    </a:lnTo>
                    <a:lnTo>
                      <a:pt x="3026" y="1754"/>
                    </a:lnTo>
                    <a:lnTo>
                      <a:pt x="2996" y="1746"/>
                    </a:lnTo>
                    <a:lnTo>
                      <a:pt x="2964" y="1740"/>
                    </a:lnTo>
                    <a:lnTo>
                      <a:pt x="2932" y="1738"/>
                    </a:lnTo>
                    <a:lnTo>
                      <a:pt x="2932" y="1738"/>
                    </a:lnTo>
                    <a:lnTo>
                      <a:pt x="2906" y="1740"/>
                    </a:lnTo>
                    <a:lnTo>
                      <a:pt x="2882" y="1742"/>
                    </a:lnTo>
                    <a:lnTo>
                      <a:pt x="2858" y="1748"/>
                    </a:lnTo>
                    <a:lnTo>
                      <a:pt x="2834" y="1754"/>
                    </a:lnTo>
                    <a:lnTo>
                      <a:pt x="2812" y="1762"/>
                    </a:lnTo>
                    <a:lnTo>
                      <a:pt x="2790" y="1772"/>
                    </a:lnTo>
                    <a:lnTo>
                      <a:pt x="2770" y="1784"/>
                    </a:lnTo>
                    <a:lnTo>
                      <a:pt x="2750" y="1796"/>
                    </a:lnTo>
                    <a:lnTo>
                      <a:pt x="2750" y="1796"/>
                    </a:lnTo>
                    <a:lnTo>
                      <a:pt x="2724" y="1778"/>
                    </a:lnTo>
                    <a:lnTo>
                      <a:pt x="2698" y="1760"/>
                    </a:lnTo>
                    <a:lnTo>
                      <a:pt x="2670" y="1746"/>
                    </a:lnTo>
                    <a:lnTo>
                      <a:pt x="2642" y="1734"/>
                    </a:lnTo>
                    <a:lnTo>
                      <a:pt x="2610" y="1724"/>
                    </a:lnTo>
                    <a:lnTo>
                      <a:pt x="2580" y="1716"/>
                    </a:lnTo>
                    <a:lnTo>
                      <a:pt x="2546" y="1712"/>
                    </a:lnTo>
                    <a:lnTo>
                      <a:pt x="2514" y="1710"/>
                    </a:lnTo>
                    <a:lnTo>
                      <a:pt x="2514" y="1710"/>
                    </a:lnTo>
                    <a:lnTo>
                      <a:pt x="2478" y="1712"/>
                    </a:lnTo>
                    <a:lnTo>
                      <a:pt x="2442" y="1718"/>
                    </a:lnTo>
                    <a:lnTo>
                      <a:pt x="2410" y="1726"/>
                    </a:lnTo>
                    <a:lnTo>
                      <a:pt x="2376" y="1736"/>
                    </a:lnTo>
                    <a:lnTo>
                      <a:pt x="2346" y="1750"/>
                    </a:lnTo>
                    <a:lnTo>
                      <a:pt x="2316" y="1768"/>
                    </a:lnTo>
                    <a:lnTo>
                      <a:pt x="2290" y="1786"/>
                    </a:lnTo>
                    <a:lnTo>
                      <a:pt x="2264" y="1808"/>
                    </a:lnTo>
                    <a:lnTo>
                      <a:pt x="2240" y="1832"/>
                    </a:lnTo>
                    <a:lnTo>
                      <a:pt x="2218" y="1858"/>
                    </a:lnTo>
                    <a:lnTo>
                      <a:pt x="2200" y="1886"/>
                    </a:lnTo>
                    <a:lnTo>
                      <a:pt x="2184" y="1916"/>
                    </a:lnTo>
                    <a:lnTo>
                      <a:pt x="2170" y="1946"/>
                    </a:lnTo>
                    <a:lnTo>
                      <a:pt x="2160" y="1978"/>
                    </a:lnTo>
                    <a:lnTo>
                      <a:pt x="2152" y="2012"/>
                    </a:lnTo>
                    <a:lnTo>
                      <a:pt x="2146" y="2048"/>
                    </a:lnTo>
                    <a:lnTo>
                      <a:pt x="2146" y="2048"/>
                    </a:lnTo>
                    <a:lnTo>
                      <a:pt x="2130" y="2026"/>
                    </a:lnTo>
                    <a:lnTo>
                      <a:pt x="2110" y="2004"/>
                    </a:lnTo>
                    <a:lnTo>
                      <a:pt x="2090" y="1984"/>
                    </a:lnTo>
                    <a:lnTo>
                      <a:pt x="2068" y="1968"/>
                    </a:lnTo>
                    <a:lnTo>
                      <a:pt x="2044" y="1952"/>
                    </a:lnTo>
                    <a:lnTo>
                      <a:pt x="2018" y="1938"/>
                    </a:lnTo>
                    <a:lnTo>
                      <a:pt x="1994" y="1924"/>
                    </a:lnTo>
                    <a:lnTo>
                      <a:pt x="1966" y="1914"/>
                    </a:lnTo>
                    <a:lnTo>
                      <a:pt x="1966" y="0"/>
                    </a:lnTo>
                    <a:lnTo>
                      <a:pt x="1646" y="0"/>
                    </a:lnTo>
                    <a:lnTo>
                      <a:pt x="1646" y="1958"/>
                    </a:lnTo>
                    <a:lnTo>
                      <a:pt x="1646" y="1958"/>
                    </a:lnTo>
                    <a:lnTo>
                      <a:pt x="1612" y="1982"/>
                    </a:lnTo>
                    <a:lnTo>
                      <a:pt x="1584" y="2010"/>
                    </a:lnTo>
                    <a:lnTo>
                      <a:pt x="1584" y="2010"/>
                    </a:lnTo>
                    <a:lnTo>
                      <a:pt x="1564" y="1986"/>
                    </a:lnTo>
                    <a:lnTo>
                      <a:pt x="1542" y="1964"/>
                    </a:lnTo>
                    <a:lnTo>
                      <a:pt x="1518" y="1944"/>
                    </a:lnTo>
                    <a:lnTo>
                      <a:pt x="1494" y="1926"/>
                    </a:lnTo>
                    <a:lnTo>
                      <a:pt x="1466" y="1910"/>
                    </a:lnTo>
                    <a:lnTo>
                      <a:pt x="1438" y="1898"/>
                    </a:lnTo>
                    <a:lnTo>
                      <a:pt x="1410" y="1886"/>
                    </a:lnTo>
                    <a:lnTo>
                      <a:pt x="1380" y="1878"/>
                    </a:lnTo>
                    <a:lnTo>
                      <a:pt x="1380" y="1878"/>
                    </a:lnTo>
                    <a:lnTo>
                      <a:pt x="1380" y="1842"/>
                    </a:lnTo>
                    <a:lnTo>
                      <a:pt x="1380" y="1842"/>
                    </a:lnTo>
                    <a:lnTo>
                      <a:pt x="1378" y="1804"/>
                    </a:lnTo>
                    <a:lnTo>
                      <a:pt x="1374" y="1768"/>
                    </a:lnTo>
                    <a:lnTo>
                      <a:pt x="1364" y="1732"/>
                    </a:lnTo>
                    <a:lnTo>
                      <a:pt x="1352" y="1698"/>
                    </a:lnTo>
                    <a:lnTo>
                      <a:pt x="1336" y="1666"/>
                    </a:lnTo>
                    <a:lnTo>
                      <a:pt x="1318" y="1636"/>
                    </a:lnTo>
                    <a:lnTo>
                      <a:pt x="1296" y="1608"/>
                    </a:lnTo>
                    <a:lnTo>
                      <a:pt x="1274" y="1582"/>
                    </a:lnTo>
                    <a:lnTo>
                      <a:pt x="1246" y="1558"/>
                    </a:lnTo>
                    <a:lnTo>
                      <a:pt x="1218" y="1536"/>
                    </a:lnTo>
                    <a:lnTo>
                      <a:pt x="1188" y="1518"/>
                    </a:lnTo>
                    <a:lnTo>
                      <a:pt x="1156" y="1502"/>
                    </a:lnTo>
                    <a:lnTo>
                      <a:pt x="1122" y="1490"/>
                    </a:lnTo>
                    <a:lnTo>
                      <a:pt x="1088" y="1480"/>
                    </a:lnTo>
                    <a:lnTo>
                      <a:pt x="1050" y="1476"/>
                    </a:lnTo>
                    <a:lnTo>
                      <a:pt x="1014" y="1474"/>
                    </a:lnTo>
                    <a:lnTo>
                      <a:pt x="1014" y="1474"/>
                    </a:lnTo>
                    <a:lnTo>
                      <a:pt x="986" y="1474"/>
                    </a:lnTo>
                    <a:lnTo>
                      <a:pt x="960" y="1478"/>
                    </a:lnTo>
                    <a:lnTo>
                      <a:pt x="932" y="1482"/>
                    </a:lnTo>
                    <a:lnTo>
                      <a:pt x="908" y="1488"/>
                    </a:lnTo>
                    <a:lnTo>
                      <a:pt x="882" y="1498"/>
                    </a:lnTo>
                    <a:lnTo>
                      <a:pt x="860" y="1508"/>
                    </a:lnTo>
                    <a:lnTo>
                      <a:pt x="836" y="1518"/>
                    </a:lnTo>
                    <a:lnTo>
                      <a:pt x="814" y="1532"/>
                    </a:lnTo>
                    <a:lnTo>
                      <a:pt x="794" y="1546"/>
                    </a:lnTo>
                    <a:lnTo>
                      <a:pt x="774" y="1562"/>
                    </a:lnTo>
                    <a:lnTo>
                      <a:pt x="754" y="1580"/>
                    </a:lnTo>
                    <a:lnTo>
                      <a:pt x="738" y="1598"/>
                    </a:lnTo>
                    <a:lnTo>
                      <a:pt x="720" y="1618"/>
                    </a:lnTo>
                    <a:lnTo>
                      <a:pt x="706" y="1638"/>
                    </a:lnTo>
                    <a:lnTo>
                      <a:pt x="692" y="1660"/>
                    </a:lnTo>
                    <a:lnTo>
                      <a:pt x="680" y="1684"/>
                    </a:lnTo>
                    <a:lnTo>
                      <a:pt x="680" y="1684"/>
                    </a:lnTo>
                    <a:lnTo>
                      <a:pt x="656" y="1672"/>
                    </a:lnTo>
                    <a:lnTo>
                      <a:pt x="632" y="1662"/>
                    </a:lnTo>
                    <a:lnTo>
                      <a:pt x="606" y="1654"/>
                    </a:lnTo>
                    <a:lnTo>
                      <a:pt x="582" y="1648"/>
                    </a:lnTo>
                    <a:lnTo>
                      <a:pt x="554" y="1642"/>
                    </a:lnTo>
                    <a:lnTo>
                      <a:pt x="528" y="1638"/>
                    </a:lnTo>
                    <a:lnTo>
                      <a:pt x="500" y="1636"/>
                    </a:lnTo>
                    <a:lnTo>
                      <a:pt x="472" y="1634"/>
                    </a:lnTo>
                    <a:lnTo>
                      <a:pt x="472" y="1634"/>
                    </a:lnTo>
                    <a:lnTo>
                      <a:pt x="448" y="1636"/>
                    </a:lnTo>
                    <a:lnTo>
                      <a:pt x="424" y="1638"/>
                    </a:lnTo>
                    <a:lnTo>
                      <a:pt x="400" y="1640"/>
                    </a:lnTo>
                    <a:lnTo>
                      <a:pt x="378" y="1644"/>
                    </a:lnTo>
                    <a:lnTo>
                      <a:pt x="332" y="1656"/>
                    </a:lnTo>
                    <a:lnTo>
                      <a:pt x="288" y="1672"/>
                    </a:lnTo>
                    <a:lnTo>
                      <a:pt x="248" y="1692"/>
                    </a:lnTo>
                    <a:lnTo>
                      <a:pt x="208" y="1716"/>
                    </a:lnTo>
                    <a:lnTo>
                      <a:pt x="172" y="1742"/>
                    </a:lnTo>
                    <a:lnTo>
                      <a:pt x="138" y="1772"/>
                    </a:lnTo>
                    <a:lnTo>
                      <a:pt x="108" y="1806"/>
                    </a:lnTo>
                    <a:lnTo>
                      <a:pt x="80" y="1842"/>
                    </a:lnTo>
                    <a:lnTo>
                      <a:pt x="58" y="1882"/>
                    </a:lnTo>
                    <a:lnTo>
                      <a:pt x="38" y="1922"/>
                    </a:lnTo>
                    <a:lnTo>
                      <a:pt x="22" y="1966"/>
                    </a:lnTo>
                    <a:lnTo>
                      <a:pt x="10" y="2012"/>
                    </a:lnTo>
                    <a:lnTo>
                      <a:pt x="6" y="2034"/>
                    </a:lnTo>
                    <a:lnTo>
                      <a:pt x="2" y="2058"/>
                    </a:lnTo>
                    <a:lnTo>
                      <a:pt x="0" y="2082"/>
                    </a:lnTo>
                    <a:lnTo>
                      <a:pt x="0" y="2106"/>
                    </a:lnTo>
                    <a:lnTo>
                      <a:pt x="0" y="2106"/>
                    </a:lnTo>
                    <a:lnTo>
                      <a:pt x="2" y="2140"/>
                    </a:lnTo>
                    <a:lnTo>
                      <a:pt x="4" y="2174"/>
                    </a:lnTo>
                    <a:lnTo>
                      <a:pt x="10" y="2206"/>
                    </a:lnTo>
                    <a:lnTo>
                      <a:pt x="18" y="2238"/>
                    </a:lnTo>
                    <a:lnTo>
                      <a:pt x="28" y="2268"/>
                    </a:lnTo>
                    <a:lnTo>
                      <a:pt x="40" y="2298"/>
                    </a:lnTo>
                    <a:lnTo>
                      <a:pt x="54" y="2326"/>
                    </a:lnTo>
                    <a:lnTo>
                      <a:pt x="70" y="2354"/>
                    </a:lnTo>
                    <a:lnTo>
                      <a:pt x="88" y="2380"/>
                    </a:lnTo>
                    <a:lnTo>
                      <a:pt x="106" y="2406"/>
                    </a:lnTo>
                    <a:lnTo>
                      <a:pt x="128" y="2430"/>
                    </a:lnTo>
                    <a:lnTo>
                      <a:pt x="150" y="2452"/>
                    </a:lnTo>
                    <a:lnTo>
                      <a:pt x="174" y="2472"/>
                    </a:lnTo>
                    <a:lnTo>
                      <a:pt x="198" y="2492"/>
                    </a:lnTo>
                    <a:lnTo>
                      <a:pt x="226" y="2508"/>
                    </a:lnTo>
                    <a:lnTo>
                      <a:pt x="252" y="2524"/>
                    </a:lnTo>
                    <a:lnTo>
                      <a:pt x="252" y="2524"/>
                    </a:lnTo>
                    <a:lnTo>
                      <a:pt x="278" y="2556"/>
                    </a:lnTo>
                    <a:lnTo>
                      <a:pt x="306" y="2586"/>
                    </a:lnTo>
                    <a:lnTo>
                      <a:pt x="336" y="2612"/>
                    </a:lnTo>
                    <a:lnTo>
                      <a:pt x="368" y="2636"/>
                    </a:lnTo>
                    <a:lnTo>
                      <a:pt x="404" y="2658"/>
                    </a:lnTo>
                    <a:lnTo>
                      <a:pt x="440" y="2678"/>
                    </a:lnTo>
                    <a:lnTo>
                      <a:pt x="478" y="2692"/>
                    </a:lnTo>
                    <a:lnTo>
                      <a:pt x="516" y="2706"/>
                    </a:lnTo>
                    <a:lnTo>
                      <a:pt x="516" y="2706"/>
                    </a:lnTo>
                    <a:lnTo>
                      <a:pt x="528" y="2746"/>
                    </a:lnTo>
                    <a:lnTo>
                      <a:pt x="542" y="2786"/>
                    </a:lnTo>
                    <a:lnTo>
                      <a:pt x="558" y="2822"/>
                    </a:lnTo>
                    <a:lnTo>
                      <a:pt x="578" y="2858"/>
                    </a:lnTo>
                    <a:lnTo>
                      <a:pt x="602" y="2892"/>
                    </a:lnTo>
                    <a:lnTo>
                      <a:pt x="626" y="2924"/>
                    </a:lnTo>
                    <a:lnTo>
                      <a:pt x="654" y="2954"/>
                    </a:lnTo>
                    <a:lnTo>
                      <a:pt x="686" y="2980"/>
                    </a:lnTo>
                    <a:lnTo>
                      <a:pt x="718" y="3004"/>
                    </a:lnTo>
                    <a:lnTo>
                      <a:pt x="752" y="3026"/>
                    </a:lnTo>
                    <a:lnTo>
                      <a:pt x="788" y="3046"/>
                    </a:lnTo>
                    <a:lnTo>
                      <a:pt x="826" y="3062"/>
                    </a:lnTo>
                    <a:lnTo>
                      <a:pt x="866" y="3074"/>
                    </a:lnTo>
                    <a:lnTo>
                      <a:pt x="908" y="3082"/>
                    </a:lnTo>
                    <a:lnTo>
                      <a:pt x="950" y="3088"/>
                    </a:lnTo>
                    <a:lnTo>
                      <a:pt x="994" y="3090"/>
                    </a:lnTo>
                    <a:lnTo>
                      <a:pt x="994" y="3090"/>
                    </a:lnTo>
                    <a:lnTo>
                      <a:pt x="1022" y="3090"/>
                    </a:lnTo>
                    <a:lnTo>
                      <a:pt x="1048" y="3088"/>
                    </a:lnTo>
                    <a:lnTo>
                      <a:pt x="1076" y="3084"/>
                    </a:lnTo>
                    <a:lnTo>
                      <a:pt x="1102" y="3078"/>
                    </a:lnTo>
                    <a:lnTo>
                      <a:pt x="1128" y="3072"/>
                    </a:lnTo>
                    <a:lnTo>
                      <a:pt x="1154" y="3064"/>
                    </a:lnTo>
                    <a:lnTo>
                      <a:pt x="1178" y="3054"/>
                    </a:lnTo>
                    <a:lnTo>
                      <a:pt x="1202" y="3044"/>
                    </a:lnTo>
                    <a:lnTo>
                      <a:pt x="1202" y="3044"/>
                    </a:lnTo>
                    <a:lnTo>
                      <a:pt x="1218" y="3072"/>
                    </a:lnTo>
                    <a:lnTo>
                      <a:pt x="1236" y="3102"/>
                    </a:lnTo>
                    <a:lnTo>
                      <a:pt x="1256" y="3128"/>
                    </a:lnTo>
                    <a:lnTo>
                      <a:pt x="1278" y="3154"/>
                    </a:lnTo>
                    <a:lnTo>
                      <a:pt x="1300" y="3178"/>
                    </a:lnTo>
                    <a:lnTo>
                      <a:pt x="1326" y="3200"/>
                    </a:lnTo>
                    <a:lnTo>
                      <a:pt x="1352" y="3220"/>
                    </a:lnTo>
                    <a:lnTo>
                      <a:pt x="1378" y="3240"/>
                    </a:lnTo>
                    <a:lnTo>
                      <a:pt x="1408" y="3256"/>
                    </a:lnTo>
                    <a:lnTo>
                      <a:pt x="1438" y="3270"/>
                    </a:lnTo>
                    <a:lnTo>
                      <a:pt x="1470" y="3284"/>
                    </a:lnTo>
                    <a:lnTo>
                      <a:pt x="1502" y="3294"/>
                    </a:lnTo>
                    <a:lnTo>
                      <a:pt x="1534" y="3304"/>
                    </a:lnTo>
                    <a:lnTo>
                      <a:pt x="1568" y="3310"/>
                    </a:lnTo>
                    <a:lnTo>
                      <a:pt x="1604" y="3312"/>
                    </a:lnTo>
                    <a:lnTo>
                      <a:pt x="1640" y="3314"/>
                    </a:lnTo>
                    <a:lnTo>
                      <a:pt x="1640" y="3314"/>
                    </a:lnTo>
                    <a:lnTo>
                      <a:pt x="1672" y="3314"/>
                    </a:lnTo>
                    <a:lnTo>
                      <a:pt x="1706" y="3310"/>
                    </a:lnTo>
                    <a:lnTo>
                      <a:pt x="1738" y="3304"/>
                    </a:lnTo>
                    <a:lnTo>
                      <a:pt x="1770" y="3296"/>
                    </a:lnTo>
                    <a:lnTo>
                      <a:pt x="1802" y="3286"/>
                    </a:lnTo>
                    <a:lnTo>
                      <a:pt x="1832" y="3274"/>
                    </a:lnTo>
                    <a:lnTo>
                      <a:pt x="1860" y="3262"/>
                    </a:lnTo>
                    <a:lnTo>
                      <a:pt x="1888" y="3246"/>
                    </a:lnTo>
                    <a:lnTo>
                      <a:pt x="1916" y="3228"/>
                    </a:lnTo>
                    <a:lnTo>
                      <a:pt x="1940" y="3210"/>
                    </a:lnTo>
                    <a:lnTo>
                      <a:pt x="1966" y="3190"/>
                    </a:lnTo>
                    <a:lnTo>
                      <a:pt x="1988" y="3168"/>
                    </a:lnTo>
                    <a:lnTo>
                      <a:pt x="2010" y="3144"/>
                    </a:lnTo>
                    <a:lnTo>
                      <a:pt x="2030" y="3118"/>
                    </a:lnTo>
                    <a:lnTo>
                      <a:pt x="2048" y="3092"/>
                    </a:lnTo>
                    <a:lnTo>
                      <a:pt x="2064" y="3066"/>
                    </a:lnTo>
                    <a:lnTo>
                      <a:pt x="2064" y="3066"/>
                    </a:lnTo>
                    <a:lnTo>
                      <a:pt x="2104" y="3072"/>
                    </a:lnTo>
                    <a:lnTo>
                      <a:pt x="2146" y="3074"/>
                    </a:lnTo>
                    <a:lnTo>
                      <a:pt x="2146" y="3074"/>
                    </a:lnTo>
                    <a:lnTo>
                      <a:pt x="2178" y="3074"/>
                    </a:lnTo>
                    <a:lnTo>
                      <a:pt x="2208" y="3070"/>
                    </a:lnTo>
                    <a:lnTo>
                      <a:pt x="2238" y="3062"/>
                    </a:lnTo>
                    <a:lnTo>
                      <a:pt x="2268" y="3054"/>
                    </a:lnTo>
                    <a:lnTo>
                      <a:pt x="2296" y="3042"/>
                    </a:lnTo>
                    <a:lnTo>
                      <a:pt x="2324" y="3028"/>
                    </a:lnTo>
                    <a:lnTo>
                      <a:pt x="2350" y="3014"/>
                    </a:lnTo>
                    <a:lnTo>
                      <a:pt x="2374" y="2996"/>
                    </a:lnTo>
                    <a:lnTo>
                      <a:pt x="2396" y="2976"/>
                    </a:lnTo>
                    <a:lnTo>
                      <a:pt x="2418" y="2954"/>
                    </a:lnTo>
                    <a:lnTo>
                      <a:pt x="2436" y="2932"/>
                    </a:lnTo>
                    <a:lnTo>
                      <a:pt x="2454" y="2906"/>
                    </a:lnTo>
                    <a:lnTo>
                      <a:pt x="2470" y="2880"/>
                    </a:lnTo>
                    <a:lnTo>
                      <a:pt x="2482" y="2854"/>
                    </a:lnTo>
                    <a:lnTo>
                      <a:pt x="2494" y="2826"/>
                    </a:lnTo>
                    <a:lnTo>
                      <a:pt x="2502" y="2796"/>
                    </a:lnTo>
                    <a:lnTo>
                      <a:pt x="2502" y="2796"/>
                    </a:lnTo>
                    <a:lnTo>
                      <a:pt x="2536" y="2782"/>
                    </a:lnTo>
                    <a:lnTo>
                      <a:pt x="2568" y="2766"/>
                    </a:lnTo>
                    <a:lnTo>
                      <a:pt x="2600" y="2748"/>
                    </a:lnTo>
                    <a:lnTo>
                      <a:pt x="2628" y="2726"/>
                    </a:lnTo>
                    <a:lnTo>
                      <a:pt x="2654" y="2700"/>
                    </a:lnTo>
                    <a:lnTo>
                      <a:pt x="2676" y="2674"/>
                    </a:lnTo>
                    <a:lnTo>
                      <a:pt x="2698" y="2644"/>
                    </a:lnTo>
                    <a:lnTo>
                      <a:pt x="2716" y="2612"/>
                    </a:lnTo>
                    <a:lnTo>
                      <a:pt x="2716" y="2612"/>
                    </a:lnTo>
                    <a:lnTo>
                      <a:pt x="2742" y="2634"/>
                    </a:lnTo>
                    <a:lnTo>
                      <a:pt x="2768" y="2652"/>
                    </a:lnTo>
                    <a:lnTo>
                      <a:pt x="2798" y="2668"/>
                    </a:lnTo>
                    <a:lnTo>
                      <a:pt x="2828" y="2682"/>
                    </a:lnTo>
                    <a:lnTo>
                      <a:pt x="2860" y="2692"/>
                    </a:lnTo>
                    <a:lnTo>
                      <a:pt x="2892" y="2700"/>
                    </a:lnTo>
                    <a:lnTo>
                      <a:pt x="2926" y="2706"/>
                    </a:lnTo>
                    <a:lnTo>
                      <a:pt x="2962" y="2706"/>
                    </a:lnTo>
                    <a:lnTo>
                      <a:pt x="2962" y="2706"/>
                    </a:lnTo>
                    <a:lnTo>
                      <a:pt x="3000" y="2704"/>
                    </a:lnTo>
                    <a:lnTo>
                      <a:pt x="3036" y="2700"/>
                    </a:lnTo>
                    <a:lnTo>
                      <a:pt x="3072" y="2690"/>
                    </a:lnTo>
                    <a:lnTo>
                      <a:pt x="3104" y="2678"/>
                    </a:lnTo>
                    <a:lnTo>
                      <a:pt x="3136" y="2662"/>
                    </a:lnTo>
                    <a:lnTo>
                      <a:pt x="3168" y="2644"/>
                    </a:lnTo>
                    <a:lnTo>
                      <a:pt x="3196" y="2622"/>
                    </a:lnTo>
                    <a:lnTo>
                      <a:pt x="3222" y="2600"/>
                    </a:lnTo>
                    <a:lnTo>
                      <a:pt x="3246" y="2574"/>
                    </a:lnTo>
                    <a:lnTo>
                      <a:pt x="3266" y="2544"/>
                    </a:lnTo>
                    <a:lnTo>
                      <a:pt x="3286" y="2514"/>
                    </a:lnTo>
                    <a:lnTo>
                      <a:pt x="3300" y="2482"/>
                    </a:lnTo>
                    <a:lnTo>
                      <a:pt x="3312" y="2448"/>
                    </a:lnTo>
                    <a:lnTo>
                      <a:pt x="3322" y="2414"/>
                    </a:lnTo>
                    <a:lnTo>
                      <a:pt x="3328" y="2376"/>
                    </a:lnTo>
                    <a:lnTo>
                      <a:pt x="3330" y="2340"/>
                    </a:lnTo>
                    <a:lnTo>
                      <a:pt x="3330" y="2340"/>
                    </a:lnTo>
                    <a:lnTo>
                      <a:pt x="3328" y="2306"/>
                    </a:lnTo>
                    <a:lnTo>
                      <a:pt x="3324" y="2274"/>
                    </a:lnTo>
                    <a:lnTo>
                      <a:pt x="3316" y="2242"/>
                    </a:lnTo>
                    <a:lnTo>
                      <a:pt x="3308" y="2212"/>
                    </a:lnTo>
                    <a:lnTo>
                      <a:pt x="3294" y="2184"/>
                    </a:lnTo>
                    <a:lnTo>
                      <a:pt x="3280" y="2156"/>
                    </a:lnTo>
                    <a:lnTo>
                      <a:pt x="3264" y="2130"/>
                    </a:lnTo>
                    <a:lnTo>
                      <a:pt x="3246" y="2104"/>
                    </a:lnTo>
                    <a:lnTo>
                      <a:pt x="3246" y="2104"/>
                    </a:lnTo>
                    <a:close/>
                  </a:path>
                </a:pathLst>
              </a:custGeom>
              <a:solidFill>
                <a:schemeClr val="bg1">
                  <a:lumMod val="85000"/>
                </a:schemeClr>
              </a:solidFill>
              <a:ln>
                <a:noFill/>
              </a:ln>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grpSp>
        <p:grpSp>
          <p:nvGrpSpPr>
            <p:cNvPr id="23" name="Group 242"/>
            <p:cNvGrpSpPr/>
            <p:nvPr/>
          </p:nvGrpSpPr>
          <p:grpSpPr>
            <a:xfrm>
              <a:off x="10671436" y="3835894"/>
              <a:ext cx="3031490" cy="6760450"/>
              <a:chOff x="11293749" y="4347202"/>
              <a:chExt cx="1674928" cy="3735215"/>
            </a:xfrm>
          </p:grpSpPr>
          <p:sp>
            <p:nvSpPr>
              <p:cNvPr id="24" name="Freeform 49"/>
              <p:cNvSpPr/>
              <p:nvPr/>
            </p:nvSpPr>
            <p:spPr bwMode="auto">
              <a:xfrm>
                <a:off x="11762225" y="6974194"/>
                <a:ext cx="735457" cy="1108223"/>
              </a:xfrm>
              <a:custGeom>
                <a:avLst/>
                <a:gdLst>
                  <a:gd name="T0" fmla="*/ 292 w 584"/>
                  <a:gd name="T1" fmla="*/ 0 h 880"/>
                  <a:gd name="T2" fmla="*/ 100 w 584"/>
                  <a:gd name="T3" fmla="*/ 0 h 880"/>
                  <a:gd name="T4" fmla="*/ 76 w 584"/>
                  <a:gd name="T5" fmla="*/ 24 h 880"/>
                  <a:gd name="T6" fmla="*/ 54 w 584"/>
                  <a:gd name="T7" fmla="*/ 56 h 880"/>
                  <a:gd name="T8" fmla="*/ 32 w 584"/>
                  <a:gd name="T9" fmla="*/ 100 h 880"/>
                  <a:gd name="T10" fmla="*/ 12 w 584"/>
                  <a:gd name="T11" fmla="*/ 158 h 880"/>
                  <a:gd name="T12" fmla="*/ 2 w 584"/>
                  <a:gd name="T13" fmla="*/ 230 h 880"/>
                  <a:gd name="T14" fmla="*/ 2 w 584"/>
                  <a:gd name="T15" fmla="*/ 320 h 880"/>
                  <a:gd name="T16" fmla="*/ 22 w 584"/>
                  <a:gd name="T17" fmla="*/ 422 h 880"/>
                  <a:gd name="T18" fmla="*/ 30 w 584"/>
                  <a:gd name="T19" fmla="*/ 404 h 880"/>
                  <a:gd name="T20" fmla="*/ 52 w 584"/>
                  <a:gd name="T21" fmla="*/ 362 h 880"/>
                  <a:gd name="T22" fmla="*/ 76 w 584"/>
                  <a:gd name="T23" fmla="*/ 334 h 880"/>
                  <a:gd name="T24" fmla="*/ 96 w 584"/>
                  <a:gd name="T25" fmla="*/ 322 h 880"/>
                  <a:gd name="T26" fmla="*/ 120 w 584"/>
                  <a:gd name="T27" fmla="*/ 322 h 880"/>
                  <a:gd name="T28" fmla="*/ 132 w 584"/>
                  <a:gd name="T29" fmla="*/ 326 h 880"/>
                  <a:gd name="T30" fmla="*/ 132 w 584"/>
                  <a:gd name="T31" fmla="*/ 390 h 880"/>
                  <a:gd name="T32" fmla="*/ 142 w 584"/>
                  <a:gd name="T33" fmla="*/ 500 h 880"/>
                  <a:gd name="T34" fmla="*/ 156 w 584"/>
                  <a:gd name="T35" fmla="*/ 588 h 880"/>
                  <a:gd name="T36" fmla="*/ 180 w 584"/>
                  <a:gd name="T37" fmla="*/ 682 h 880"/>
                  <a:gd name="T38" fmla="*/ 214 w 584"/>
                  <a:gd name="T39" fmla="*/ 770 h 880"/>
                  <a:gd name="T40" fmla="*/ 250 w 584"/>
                  <a:gd name="T41" fmla="*/ 830 h 880"/>
                  <a:gd name="T42" fmla="*/ 276 w 584"/>
                  <a:gd name="T43" fmla="*/ 866 h 880"/>
                  <a:gd name="T44" fmla="*/ 292 w 584"/>
                  <a:gd name="T45" fmla="*/ 880 h 880"/>
                  <a:gd name="T46" fmla="*/ 322 w 584"/>
                  <a:gd name="T47" fmla="*/ 848 h 880"/>
                  <a:gd name="T48" fmla="*/ 348 w 584"/>
                  <a:gd name="T49" fmla="*/ 812 h 880"/>
                  <a:gd name="T50" fmla="*/ 388 w 584"/>
                  <a:gd name="T51" fmla="*/ 726 h 880"/>
                  <a:gd name="T52" fmla="*/ 416 w 584"/>
                  <a:gd name="T53" fmla="*/ 634 h 880"/>
                  <a:gd name="T54" fmla="*/ 436 w 584"/>
                  <a:gd name="T55" fmla="*/ 542 h 880"/>
                  <a:gd name="T56" fmla="*/ 446 w 584"/>
                  <a:gd name="T57" fmla="*/ 458 h 880"/>
                  <a:gd name="T58" fmla="*/ 452 w 584"/>
                  <a:gd name="T59" fmla="*/ 342 h 880"/>
                  <a:gd name="T60" fmla="*/ 452 w 584"/>
                  <a:gd name="T61" fmla="*/ 326 h 880"/>
                  <a:gd name="T62" fmla="*/ 476 w 584"/>
                  <a:gd name="T63" fmla="*/ 320 h 880"/>
                  <a:gd name="T64" fmla="*/ 498 w 584"/>
                  <a:gd name="T65" fmla="*/ 328 h 880"/>
                  <a:gd name="T66" fmla="*/ 516 w 584"/>
                  <a:gd name="T67" fmla="*/ 342 h 880"/>
                  <a:gd name="T68" fmla="*/ 544 w 584"/>
                  <a:gd name="T69" fmla="*/ 384 h 880"/>
                  <a:gd name="T70" fmla="*/ 562 w 584"/>
                  <a:gd name="T71" fmla="*/ 422 h 880"/>
                  <a:gd name="T72" fmla="*/ 574 w 584"/>
                  <a:gd name="T73" fmla="*/ 368 h 880"/>
                  <a:gd name="T74" fmla="*/ 584 w 584"/>
                  <a:gd name="T75" fmla="*/ 274 h 880"/>
                  <a:gd name="T76" fmla="*/ 578 w 584"/>
                  <a:gd name="T77" fmla="*/ 192 h 880"/>
                  <a:gd name="T78" fmla="*/ 562 w 584"/>
                  <a:gd name="T79" fmla="*/ 126 h 880"/>
                  <a:gd name="T80" fmla="*/ 540 w 584"/>
                  <a:gd name="T81" fmla="*/ 76 h 880"/>
                  <a:gd name="T82" fmla="*/ 518 w 584"/>
                  <a:gd name="T83" fmla="*/ 38 h 880"/>
                  <a:gd name="T84" fmla="*/ 490 w 584"/>
                  <a:gd name="T85" fmla="*/ 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4" h="880">
                    <a:moveTo>
                      <a:pt x="484" y="0"/>
                    </a:moveTo>
                    <a:lnTo>
                      <a:pt x="292" y="0"/>
                    </a:lnTo>
                    <a:lnTo>
                      <a:pt x="100" y="0"/>
                    </a:lnTo>
                    <a:lnTo>
                      <a:pt x="100" y="0"/>
                    </a:lnTo>
                    <a:lnTo>
                      <a:pt x="94" y="6"/>
                    </a:lnTo>
                    <a:lnTo>
                      <a:pt x="76" y="24"/>
                    </a:lnTo>
                    <a:lnTo>
                      <a:pt x="66" y="38"/>
                    </a:lnTo>
                    <a:lnTo>
                      <a:pt x="54" y="56"/>
                    </a:lnTo>
                    <a:lnTo>
                      <a:pt x="44" y="76"/>
                    </a:lnTo>
                    <a:lnTo>
                      <a:pt x="32" y="100"/>
                    </a:lnTo>
                    <a:lnTo>
                      <a:pt x="22" y="126"/>
                    </a:lnTo>
                    <a:lnTo>
                      <a:pt x="12" y="158"/>
                    </a:lnTo>
                    <a:lnTo>
                      <a:pt x="6" y="192"/>
                    </a:lnTo>
                    <a:lnTo>
                      <a:pt x="2" y="230"/>
                    </a:lnTo>
                    <a:lnTo>
                      <a:pt x="0" y="274"/>
                    </a:lnTo>
                    <a:lnTo>
                      <a:pt x="2" y="320"/>
                    </a:lnTo>
                    <a:lnTo>
                      <a:pt x="10" y="368"/>
                    </a:lnTo>
                    <a:lnTo>
                      <a:pt x="22" y="422"/>
                    </a:lnTo>
                    <a:lnTo>
                      <a:pt x="22" y="422"/>
                    </a:lnTo>
                    <a:lnTo>
                      <a:pt x="30" y="404"/>
                    </a:lnTo>
                    <a:lnTo>
                      <a:pt x="38" y="384"/>
                    </a:lnTo>
                    <a:lnTo>
                      <a:pt x="52" y="362"/>
                    </a:lnTo>
                    <a:lnTo>
                      <a:pt x="68" y="342"/>
                    </a:lnTo>
                    <a:lnTo>
                      <a:pt x="76" y="334"/>
                    </a:lnTo>
                    <a:lnTo>
                      <a:pt x="86" y="328"/>
                    </a:lnTo>
                    <a:lnTo>
                      <a:pt x="96" y="322"/>
                    </a:lnTo>
                    <a:lnTo>
                      <a:pt x="108" y="320"/>
                    </a:lnTo>
                    <a:lnTo>
                      <a:pt x="120" y="322"/>
                    </a:lnTo>
                    <a:lnTo>
                      <a:pt x="132" y="326"/>
                    </a:lnTo>
                    <a:lnTo>
                      <a:pt x="132" y="326"/>
                    </a:lnTo>
                    <a:lnTo>
                      <a:pt x="132" y="342"/>
                    </a:lnTo>
                    <a:lnTo>
                      <a:pt x="132" y="390"/>
                    </a:lnTo>
                    <a:lnTo>
                      <a:pt x="138" y="458"/>
                    </a:lnTo>
                    <a:lnTo>
                      <a:pt x="142" y="500"/>
                    </a:lnTo>
                    <a:lnTo>
                      <a:pt x="148" y="542"/>
                    </a:lnTo>
                    <a:lnTo>
                      <a:pt x="156" y="588"/>
                    </a:lnTo>
                    <a:lnTo>
                      <a:pt x="168" y="634"/>
                    </a:lnTo>
                    <a:lnTo>
                      <a:pt x="180" y="682"/>
                    </a:lnTo>
                    <a:lnTo>
                      <a:pt x="196" y="726"/>
                    </a:lnTo>
                    <a:lnTo>
                      <a:pt x="214" y="770"/>
                    </a:lnTo>
                    <a:lnTo>
                      <a:pt x="236" y="812"/>
                    </a:lnTo>
                    <a:lnTo>
                      <a:pt x="250" y="830"/>
                    </a:lnTo>
                    <a:lnTo>
                      <a:pt x="262" y="848"/>
                    </a:lnTo>
                    <a:lnTo>
                      <a:pt x="276" y="866"/>
                    </a:lnTo>
                    <a:lnTo>
                      <a:pt x="292" y="880"/>
                    </a:lnTo>
                    <a:lnTo>
                      <a:pt x="292" y="880"/>
                    </a:lnTo>
                    <a:lnTo>
                      <a:pt x="308" y="866"/>
                    </a:lnTo>
                    <a:lnTo>
                      <a:pt x="322" y="848"/>
                    </a:lnTo>
                    <a:lnTo>
                      <a:pt x="334" y="830"/>
                    </a:lnTo>
                    <a:lnTo>
                      <a:pt x="348" y="812"/>
                    </a:lnTo>
                    <a:lnTo>
                      <a:pt x="370" y="770"/>
                    </a:lnTo>
                    <a:lnTo>
                      <a:pt x="388" y="726"/>
                    </a:lnTo>
                    <a:lnTo>
                      <a:pt x="404" y="682"/>
                    </a:lnTo>
                    <a:lnTo>
                      <a:pt x="416" y="634"/>
                    </a:lnTo>
                    <a:lnTo>
                      <a:pt x="426" y="588"/>
                    </a:lnTo>
                    <a:lnTo>
                      <a:pt x="436" y="542"/>
                    </a:lnTo>
                    <a:lnTo>
                      <a:pt x="442" y="500"/>
                    </a:lnTo>
                    <a:lnTo>
                      <a:pt x="446" y="458"/>
                    </a:lnTo>
                    <a:lnTo>
                      <a:pt x="450" y="390"/>
                    </a:lnTo>
                    <a:lnTo>
                      <a:pt x="452" y="342"/>
                    </a:lnTo>
                    <a:lnTo>
                      <a:pt x="452" y="326"/>
                    </a:lnTo>
                    <a:lnTo>
                      <a:pt x="452" y="326"/>
                    </a:lnTo>
                    <a:lnTo>
                      <a:pt x="464" y="322"/>
                    </a:lnTo>
                    <a:lnTo>
                      <a:pt x="476" y="320"/>
                    </a:lnTo>
                    <a:lnTo>
                      <a:pt x="486" y="322"/>
                    </a:lnTo>
                    <a:lnTo>
                      <a:pt x="498" y="328"/>
                    </a:lnTo>
                    <a:lnTo>
                      <a:pt x="506" y="334"/>
                    </a:lnTo>
                    <a:lnTo>
                      <a:pt x="516" y="342"/>
                    </a:lnTo>
                    <a:lnTo>
                      <a:pt x="532" y="362"/>
                    </a:lnTo>
                    <a:lnTo>
                      <a:pt x="544" y="384"/>
                    </a:lnTo>
                    <a:lnTo>
                      <a:pt x="554" y="404"/>
                    </a:lnTo>
                    <a:lnTo>
                      <a:pt x="562" y="422"/>
                    </a:lnTo>
                    <a:lnTo>
                      <a:pt x="562" y="422"/>
                    </a:lnTo>
                    <a:lnTo>
                      <a:pt x="574" y="368"/>
                    </a:lnTo>
                    <a:lnTo>
                      <a:pt x="582" y="320"/>
                    </a:lnTo>
                    <a:lnTo>
                      <a:pt x="584" y="274"/>
                    </a:lnTo>
                    <a:lnTo>
                      <a:pt x="582" y="230"/>
                    </a:lnTo>
                    <a:lnTo>
                      <a:pt x="578" y="192"/>
                    </a:lnTo>
                    <a:lnTo>
                      <a:pt x="572" y="158"/>
                    </a:lnTo>
                    <a:lnTo>
                      <a:pt x="562" y="126"/>
                    </a:lnTo>
                    <a:lnTo>
                      <a:pt x="552" y="100"/>
                    </a:lnTo>
                    <a:lnTo>
                      <a:pt x="540" y="76"/>
                    </a:lnTo>
                    <a:lnTo>
                      <a:pt x="528" y="56"/>
                    </a:lnTo>
                    <a:lnTo>
                      <a:pt x="518" y="38"/>
                    </a:lnTo>
                    <a:lnTo>
                      <a:pt x="506" y="24"/>
                    </a:lnTo>
                    <a:lnTo>
                      <a:pt x="490" y="6"/>
                    </a:lnTo>
                    <a:lnTo>
                      <a:pt x="484" y="0"/>
                    </a:lnTo>
                    <a:close/>
                  </a:path>
                </a:pathLst>
              </a:custGeom>
              <a:solidFill>
                <a:srgbClr val="FAAF3B"/>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5" name="Freeform 50"/>
              <p:cNvSpPr/>
              <p:nvPr/>
            </p:nvSpPr>
            <p:spPr bwMode="auto">
              <a:xfrm>
                <a:off x="11762225" y="6974194"/>
                <a:ext cx="735457" cy="1108223"/>
              </a:xfrm>
              <a:custGeom>
                <a:avLst/>
                <a:gdLst>
                  <a:gd name="T0" fmla="*/ 292 w 584"/>
                  <a:gd name="T1" fmla="*/ 0 h 880"/>
                  <a:gd name="T2" fmla="*/ 100 w 584"/>
                  <a:gd name="T3" fmla="*/ 0 h 880"/>
                  <a:gd name="T4" fmla="*/ 76 w 584"/>
                  <a:gd name="T5" fmla="*/ 24 h 880"/>
                  <a:gd name="T6" fmla="*/ 54 w 584"/>
                  <a:gd name="T7" fmla="*/ 56 h 880"/>
                  <a:gd name="T8" fmla="*/ 32 w 584"/>
                  <a:gd name="T9" fmla="*/ 100 h 880"/>
                  <a:gd name="T10" fmla="*/ 12 w 584"/>
                  <a:gd name="T11" fmla="*/ 158 h 880"/>
                  <a:gd name="T12" fmla="*/ 2 w 584"/>
                  <a:gd name="T13" fmla="*/ 230 h 880"/>
                  <a:gd name="T14" fmla="*/ 2 w 584"/>
                  <a:gd name="T15" fmla="*/ 320 h 880"/>
                  <a:gd name="T16" fmla="*/ 22 w 584"/>
                  <a:gd name="T17" fmla="*/ 422 h 880"/>
                  <a:gd name="T18" fmla="*/ 30 w 584"/>
                  <a:gd name="T19" fmla="*/ 404 h 880"/>
                  <a:gd name="T20" fmla="*/ 52 w 584"/>
                  <a:gd name="T21" fmla="*/ 362 h 880"/>
                  <a:gd name="T22" fmla="*/ 76 w 584"/>
                  <a:gd name="T23" fmla="*/ 334 h 880"/>
                  <a:gd name="T24" fmla="*/ 96 w 584"/>
                  <a:gd name="T25" fmla="*/ 322 h 880"/>
                  <a:gd name="T26" fmla="*/ 120 w 584"/>
                  <a:gd name="T27" fmla="*/ 322 h 880"/>
                  <a:gd name="T28" fmla="*/ 132 w 584"/>
                  <a:gd name="T29" fmla="*/ 326 h 880"/>
                  <a:gd name="T30" fmla="*/ 132 w 584"/>
                  <a:gd name="T31" fmla="*/ 390 h 880"/>
                  <a:gd name="T32" fmla="*/ 142 w 584"/>
                  <a:gd name="T33" fmla="*/ 500 h 880"/>
                  <a:gd name="T34" fmla="*/ 156 w 584"/>
                  <a:gd name="T35" fmla="*/ 588 h 880"/>
                  <a:gd name="T36" fmla="*/ 180 w 584"/>
                  <a:gd name="T37" fmla="*/ 682 h 880"/>
                  <a:gd name="T38" fmla="*/ 214 w 584"/>
                  <a:gd name="T39" fmla="*/ 770 h 880"/>
                  <a:gd name="T40" fmla="*/ 250 w 584"/>
                  <a:gd name="T41" fmla="*/ 830 h 880"/>
                  <a:gd name="T42" fmla="*/ 276 w 584"/>
                  <a:gd name="T43" fmla="*/ 866 h 880"/>
                  <a:gd name="T44" fmla="*/ 292 w 584"/>
                  <a:gd name="T45" fmla="*/ 880 h 880"/>
                  <a:gd name="T46" fmla="*/ 322 w 584"/>
                  <a:gd name="T47" fmla="*/ 848 h 880"/>
                  <a:gd name="T48" fmla="*/ 348 w 584"/>
                  <a:gd name="T49" fmla="*/ 812 h 880"/>
                  <a:gd name="T50" fmla="*/ 388 w 584"/>
                  <a:gd name="T51" fmla="*/ 726 h 880"/>
                  <a:gd name="T52" fmla="*/ 416 w 584"/>
                  <a:gd name="T53" fmla="*/ 634 h 880"/>
                  <a:gd name="T54" fmla="*/ 436 w 584"/>
                  <a:gd name="T55" fmla="*/ 542 h 880"/>
                  <a:gd name="T56" fmla="*/ 446 w 584"/>
                  <a:gd name="T57" fmla="*/ 458 h 880"/>
                  <a:gd name="T58" fmla="*/ 452 w 584"/>
                  <a:gd name="T59" fmla="*/ 342 h 880"/>
                  <a:gd name="T60" fmla="*/ 452 w 584"/>
                  <a:gd name="T61" fmla="*/ 326 h 880"/>
                  <a:gd name="T62" fmla="*/ 476 w 584"/>
                  <a:gd name="T63" fmla="*/ 320 h 880"/>
                  <a:gd name="T64" fmla="*/ 498 w 584"/>
                  <a:gd name="T65" fmla="*/ 328 h 880"/>
                  <a:gd name="T66" fmla="*/ 516 w 584"/>
                  <a:gd name="T67" fmla="*/ 342 h 880"/>
                  <a:gd name="T68" fmla="*/ 544 w 584"/>
                  <a:gd name="T69" fmla="*/ 384 h 880"/>
                  <a:gd name="T70" fmla="*/ 562 w 584"/>
                  <a:gd name="T71" fmla="*/ 422 h 880"/>
                  <a:gd name="T72" fmla="*/ 574 w 584"/>
                  <a:gd name="T73" fmla="*/ 368 h 880"/>
                  <a:gd name="T74" fmla="*/ 584 w 584"/>
                  <a:gd name="T75" fmla="*/ 274 h 880"/>
                  <a:gd name="T76" fmla="*/ 578 w 584"/>
                  <a:gd name="T77" fmla="*/ 192 h 880"/>
                  <a:gd name="T78" fmla="*/ 562 w 584"/>
                  <a:gd name="T79" fmla="*/ 126 h 880"/>
                  <a:gd name="T80" fmla="*/ 540 w 584"/>
                  <a:gd name="T81" fmla="*/ 76 h 880"/>
                  <a:gd name="T82" fmla="*/ 518 w 584"/>
                  <a:gd name="T83" fmla="*/ 38 h 880"/>
                  <a:gd name="T84" fmla="*/ 490 w 584"/>
                  <a:gd name="T85" fmla="*/ 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4" h="880">
                    <a:moveTo>
                      <a:pt x="484" y="0"/>
                    </a:moveTo>
                    <a:lnTo>
                      <a:pt x="292" y="0"/>
                    </a:lnTo>
                    <a:lnTo>
                      <a:pt x="100" y="0"/>
                    </a:lnTo>
                    <a:lnTo>
                      <a:pt x="100" y="0"/>
                    </a:lnTo>
                    <a:lnTo>
                      <a:pt x="94" y="6"/>
                    </a:lnTo>
                    <a:lnTo>
                      <a:pt x="76" y="24"/>
                    </a:lnTo>
                    <a:lnTo>
                      <a:pt x="66" y="38"/>
                    </a:lnTo>
                    <a:lnTo>
                      <a:pt x="54" y="56"/>
                    </a:lnTo>
                    <a:lnTo>
                      <a:pt x="44" y="76"/>
                    </a:lnTo>
                    <a:lnTo>
                      <a:pt x="32" y="100"/>
                    </a:lnTo>
                    <a:lnTo>
                      <a:pt x="22" y="126"/>
                    </a:lnTo>
                    <a:lnTo>
                      <a:pt x="12" y="158"/>
                    </a:lnTo>
                    <a:lnTo>
                      <a:pt x="6" y="192"/>
                    </a:lnTo>
                    <a:lnTo>
                      <a:pt x="2" y="230"/>
                    </a:lnTo>
                    <a:lnTo>
                      <a:pt x="0" y="274"/>
                    </a:lnTo>
                    <a:lnTo>
                      <a:pt x="2" y="320"/>
                    </a:lnTo>
                    <a:lnTo>
                      <a:pt x="10" y="368"/>
                    </a:lnTo>
                    <a:lnTo>
                      <a:pt x="22" y="422"/>
                    </a:lnTo>
                    <a:lnTo>
                      <a:pt x="22" y="422"/>
                    </a:lnTo>
                    <a:lnTo>
                      <a:pt x="30" y="404"/>
                    </a:lnTo>
                    <a:lnTo>
                      <a:pt x="38" y="384"/>
                    </a:lnTo>
                    <a:lnTo>
                      <a:pt x="52" y="362"/>
                    </a:lnTo>
                    <a:lnTo>
                      <a:pt x="68" y="342"/>
                    </a:lnTo>
                    <a:lnTo>
                      <a:pt x="76" y="334"/>
                    </a:lnTo>
                    <a:lnTo>
                      <a:pt x="86" y="328"/>
                    </a:lnTo>
                    <a:lnTo>
                      <a:pt x="96" y="322"/>
                    </a:lnTo>
                    <a:lnTo>
                      <a:pt x="108" y="320"/>
                    </a:lnTo>
                    <a:lnTo>
                      <a:pt x="120" y="322"/>
                    </a:lnTo>
                    <a:lnTo>
                      <a:pt x="132" y="326"/>
                    </a:lnTo>
                    <a:lnTo>
                      <a:pt x="132" y="326"/>
                    </a:lnTo>
                    <a:lnTo>
                      <a:pt x="132" y="342"/>
                    </a:lnTo>
                    <a:lnTo>
                      <a:pt x="132" y="390"/>
                    </a:lnTo>
                    <a:lnTo>
                      <a:pt x="138" y="458"/>
                    </a:lnTo>
                    <a:lnTo>
                      <a:pt x="142" y="500"/>
                    </a:lnTo>
                    <a:lnTo>
                      <a:pt x="148" y="542"/>
                    </a:lnTo>
                    <a:lnTo>
                      <a:pt x="156" y="588"/>
                    </a:lnTo>
                    <a:lnTo>
                      <a:pt x="168" y="634"/>
                    </a:lnTo>
                    <a:lnTo>
                      <a:pt x="180" y="682"/>
                    </a:lnTo>
                    <a:lnTo>
                      <a:pt x="196" y="726"/>
                    </a:lnTo>
                    <a:lnTo>
                      <a:pt x="214" y="770"/>
                    </a:lnTo>
                    <a:lnTo>
                      <a:pt x="236" y="812"/>
                    </a:lnTo>
                    <a:lnTo>
                      <a:pt x="250" y="830"/>
                    </a:lnTo>
                    <a:lnTo>
                      <a:pt x="262" y="848"/>
                    </a:lnTo>
                    <a:lnTo>
                      <a:pt x="276" y="866"/>
                    </a:lnTo>
                    <a:lnTo>
                      <a:pt x="292" y="880"/>
                    </a:lnTo>
                    <a:lnTo>
                      <a:pt x="292" y="880"/>
                    </a:lnTo>
                    <a:lnTo>
                      <a:pt x="308" y="866"/>
                    </a:lnTo>
                    <a:lnTo>
                      <a:pt x="322" y="848"/>
                    </a:lnTo>
                    <a:lnTo>
                      <a:pt x="334" y="830"/>
                    </a:lnTo>
                    <a:lnTo>
                      <a:pt x="348" y="812"/>
                    </a:lnTo>
                    <a:lnTo>
                      <a:pt x="370" y="770"/>
                    </a:lnTo>
                    <a:lnTo>
                      <a:pt x="388" y="726"/>
                    </a:lnTo>
                    <a:lnTo>
                      <a:pt x="404" y="682"/>
                    </a:lnTo>
                    <a:lnTo>
                      <a:pt x="416" y="634"/>
                    </a:lnTo>
                    <a:lnTo>
                      <a:pt x="426" y="588"/>
                    </a:lnTo>
                    <a:lnTo>
                      <a:pt x="436" y="542"/>
                    </a:lnTo>
                    <a:lnTo>
                      <a:pt x="442" y="500"/>
                    </a:lnTo>
                    <a:lnTo>
                      <a:pt x="446" y="458"/>
                    </a:lnTo>
                    <a:lnTo>
                      <a:pt x="450" y="390"/>
                    </a:lnTo>
                    <a:lnTo>
                      <a:pt x="452" y="342"/>
                    </a:lnTo>
                    <a:lnTo>
                      <a:pt x="452" y="326"/>
                    </a:lnTo>
                    <a:lnTo>
                      <a:pt x="452" y="326"/>
                    </a:lnTo>
                    <a:lnTo>
                      <a:pt x="464" y="322"/>
                    </a:lnTo>
                    <a:lnTo>
                      <a:pt x="476" y="320"/>
                    </a:lnTo>
                    <a:lnTo>
                      <a:pt x="486" y="322"/>
                    </a:lnTo>
                    <a:lnTo>
                      <a:pt x="498" y="328"/>
                    </a:lnTo>
                    <a:lnTo>
                      <a:pt x="506" y="334"/>
                    </a:lnTo>
                    <a:lnTo>
                      <a:pt x="516" y="342"/>
                    </a:lnTo>
                    <a:lnTo>
                      <a:pt x="532" y="362"/>
                    </a:lnTo>
                    <a:lnTo>
                      <a:pt x="544" y="384"/>
                    </a:lnTo>
                    <a:lnTo>
                      <a:pt x="554" y="404"/>
                    </a:lnTo>
                    <a:lnTo>
                      <a:pt x="562" y="422"/>
                    </a:lnTo>
                    <a:lnTo>
                      <a:pt x="562" y="422"/>
                    </a:lnTo>
                    <a:lnTo>
                      <a:pt x="574" y="368"/>
                    </a:lnTo>
                    <a:lnTo>
                      <a:pt x="582" y="320"/>
                    </a:lnTo>
                    <a:lnTo>
                      <a:pt x="584" y="274"/>
                    </a:lnTo>
                    <a:lnTo>
                      <a:pt x="582" y="230"/>
                    </a:lnTo>
                    <a:lnTo>
                      <a:pt x="578" y="192"/>
                    </a:lnTo>
                    <a:lnTo>
                      <a:pt x="572" y="158"/>
                    </a:lnTo>
                    <a:lnTo>
                      <a:pt x="562" y="126"/>
                    </a:lnTo>
                    <a:lnTo>
                      <a:pt x="552" y="100"/>
                    </a:lnTo>
                    <a:lnTo>
                      <a:pt x="540" y="76"/>
                    </a:lnTo>
                    <a:lnTo>
                      <a:pt x="528" y="56"/>
                    </a:lnTo>
                    <a:lnTo>
                      <a:pt x="518" y="38"/>
                    </a:lnTo>
                    <a:lnTo>
                      <a:pt x="506" y="24"/>
                    </a:lnTo>
                    <a:lnTo>
                      <a:pt x="490" y="6"/>
                    </a:lnTo>
                    <a:lnTo>
                      <a:pt x="4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6" name="Freeform 51"/>
              <p:cNvSpPr/>
              <p:nvPr/>
            </p:nvSpPr>
            <p:spPr bwMode="auto">
              <a:xfrm>
                <a:off x="11800005" y="6974194"/>
                <a:ext cx="664934" cy="873985"/>
              </a:xfrm>
              <a:custGeom>
                <a:avLst/>
                <a:gdLst>
                  <a:gd name="T0" fmla="*/ 262 w 528"/>
                  <a:gd name="T1" fmla="*/ 0 h 694"/>
                  <a:gd name="T2" fmla="*/ 110 w 528"/>
                  <a:gd name="T3" fmla="*/ 0 h 694"/>
                  <a:gd name="T4" fmla="*/ 88 w 528"/>
                  <a:gd name="T5" fmla="*/ 18 h 694"/>
                  <a:gd name="T6" fmla="*/ 64 w 528"/>
                  <a:gd name="T7" fmla="*/ 44 h 694"/>
                  <a:gd name="T8" fmla="*/ 40 w 528"/>
                  <a:gd name="T9" fmla="*/ 78 h 694"/>
                  <a:gd name="T10" fmla="*/ 18 w 528"/>
                  <a:gd name="T11" fmla="*/ 124 h 694"/>
                  <a:gd name="T12" fmla="*/ 2 w 528"/>
                  <a:gd name="T13" fmla="*/ 182 h 694"/>
                  <a:gd name="T14" fmla="*/ 0 w 528"/>
                  <a:gd name="T15" fmla="*/ 252 h 694"/>
                  <a:gd name="T16" fmla="*/ 12 w 528"/>
                  <a:gd name="T17" fmla="*/ 332 h 694"/>
                  <a:gd name="T18" fmla="*/ 24 w 528"/>
                  <a:gd name="T19" fmla="*/ 318 h 694"/>
                  <a:gd name="T20" fmla="*/ 54 w 528"/>
                  <a:gd name="T21" fmla="*/ 286 h 694"/>
                  <a:gd name="T22" fmla="*/ 84 w 528"/>
                  <a:gd name="T23" fmla="*/ 264 h 694"/>
                  <a:gd name="T24" fmla="*/ 106 w 528"/>
                  <a:gd name="T25" fmla="*/ 254 h 694"/>
                  <a:gd name="T26" fmla="*/ 126 w 528"/>
                  <a:gd name="T27" fmla="*/ 252 h 694"/>
                  <a:gd name="T28" fmla="*/ 136 w 528"/>
                  <a:gd name="T29" fmla="*/ 256 h 694"/>
                  <a:gd name="T30" fmla="*/ 136 w 528"/>
                  <a:gd name="T31" fmla="*/ 306 h 694"/>
                  <a:gd name="T32" fmla="*/ 150 w 528"/>
                  <a:gd name="T33" fmla="*/ 428 h 694"/>
                  <a:gd name="T34" fmla="*/ 164 w 528"/>
                  <a:gd name="T35" fmla="*/ 500 h 694"/>
                  <a:gd name="T36" fmla="*/ 186 w 528"/>
                  <a:gd name="T37" fmla="*/ 572 h 694"/>
                  <a:gd name="T38" fmla="*/ 218 w 528"/>
                  <a:gd name="T39" fmla="*/ 638 h 694"/>
                  <a:gd name="T40" fmla="*/ 250 w 528"/>
                  <a:gd name="T41" fmla="*/ 680 h 694"/>
                  <a:gd name="T42" fmla="*/ 262 w 528"/>
                  <a:gd name="T43" fmla="*/ 694 h 694"/>
                  <a:gd name="T44" fmla="*/ 286 w 528"/>
                  <a:gd name="T45" fmla="*/ 668 h 694"/>
                  <a:gd name="T46" fmla="*/ 322 w 528"/>
                  <a:gd name="T47" fmla="*/ 606 h 694"/>
                  <a:gd name="T48" fmla="*/ 350 w 528"/>
                  <a:gd name="T49" fmla="*/ 536 h 694"/>
                  <a:gd name="T50" fmla="*/ 368 w 528"/>
                  <a:gd name="T51" fmla="*/ 462 h 694"/>
                  <a:gd name="T52" fmla="*/ 384 w 528"/>
                  <a:gd name="T53" fmla="*/ 360 h 694"/>
                  <a:gd name="T54" fmla="*/ 388 w 528"/>
                  <a:gd name="T55" fmla="*/ 270 h 694"/>
                  <a:gd name="T56" fmla="*/ 388 w 528"/>
                  <a:gd name="T57" fmla="*/ 256 h 694"/>
                  <a:gd name="T58" fmla="*/ 408 w 528"/>
                  <a:gd name="T59" fmla="*/ 252 h 694"/>
                  <a:gd name="T60" fmla="*/ 430 w 528"/>
                  <a:gd name="T61" fmla="*/ 258 h 694"/>
                  <a:gd name="T62" fmla="*/ 450 w 528"/>
                  <a:gd name="T63" fmla="*/ 270 h 694"/>
                  <a:gd name="T64" fmla="*/ 488 w 528"/>
                  <a:gd name="T65" fmla="*/ 302 h 694"/>
                  <a:gd name="T66" fmla="*/ 514 w 528"/>
                  <a:gd name="T67" fmla="*/ 332 h 694"/>
                  <a:gd name="T68" fmla="*/ 522 w 528"/>
                  <a:gd name="T69" fmla="*/ 290 h 694"/>
                  <a:gd name="T70" fmla="*/ 528 w 528"/>
                  <a:gd name="T71" fmla="*/ 214 h 694"/>
                  <a:gd name="T72" fmla="*/ 518 w 528"/>
                  <a:gd name="T73" fmla="*/ 152 h 694"/>
                  <a:gd name="T74" fmla="*/ 498 w 528"/>
                  <a:gd name="T75" fmla="*/ 100 h 694"/>
                  <a:gd name="T76" fmla="*/ 474 w 528"/>
                  <a:gd name="T77" fmla="*/ 60 h 694"/>
                  <a:gd name="T78" fmla="*/ 448 w 528"/>
                  <a:gd name="T79" fmla="*/ 30 h 694"/>
                  <a:gd name="T80" fmla="*/ 420 w 528"/>
                  <a:gd name="T81" fmla="*/ 4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8" h="694">
                    <a:moveTo>
                      <a:pt x="412" y="0"/>
                    </a:moveTo>
                    <a:lnTo>
                      <a:pt x="262" y="0"/>
                    </a:lnTo>
                    <a:lnTo>
                      <a:pt x="110" y="0"/>
                    </a:lnTo>
                    <a:lnTo>
                      <a:pt x="110" y="0"/>
                    </a:lnTo>
                    <a:lnTo>
                      <a:pt x="104" y="4"/>
                    </a:lnTo>
                    <a:lnTo>
                      <a:pt x="88" y="18"/>
                    </a:lnTo>
                    <a:lnTo>
                      <a:pt x="76" y="30"/>
                    </a:lnTo>
                    <a:lnTo>
                      <a:pt x="64" y="44"/>
                    </a:lnTo>
                    <a:lnTo>
                      <a:pt x="52" y="60"/>
                    </a:lnTo>
                    <a:lnTo>
                      <a:pt x="40" y="78"/>
                    </a:lnTo>
                    <a:lnTo>
                      <a:pt x="28" y="100"/>
                    </a:lnTo>
                    <a:lnTo>
                      <a:pt x="18" y="124"/>
                    </a:lnTo>
                    <a:lnTo>
                      <a:pt x="8" y="152"/>
                    </a:lnTo>
                    <a:lnTo>
                      <a:pt x="2" y="182"/>
                    </a:lnTo>
                    <a:lnTo>
                      <a:pt x="0" y="214"/>
                    </a:lnTo>
                    <a:lnTo>
                      <a:pt x="0" y="252"/>
                    </a:lnTo>
                    <a:lnTo>
                      <a:pt x="4" y="290"/>
                    </a:lnTo>
                    <a:lnTo>
                      <a:pt x="12" y="332"/>
                    </a:lnTo>
                    <a:lnTo>
                      <a:pt x="12" y="332"/>
                    </a:lnTo>
                    <a:lnTo>
                      <a:pt x="24" y="318"/>
                    </a:lnTo>
                    <a:lnTo>
                      <a:pt x="38" y="302"/>
                    </a:lnTo>
                    <a:lnTo>
                      <a:pt x="54" y="286"/>
                    </a:lnTo>
                    <a:lnTo>
                      <a:pt x="74" y="270"/>
                    </a:lnTo>
                    <a:lnTo>
                      <a:pt x="84" y="264"/>
                    </a:lnTo>
                    <a:lnTo>
                      <a:pt x="94" y="258"/>
                    </a:lnTo>
                    <a:lnTo>
                      <a:pt x="106" y="254"/>
                    </a:lnTo>
                    <a:lnTo>
                      <a:pt x="116" y="252"/>
                    </a:lnTo>
                    <a:lnTo>
                      <a:pt x="126" y="252"/>
                    </a:lnTo>
                    <a:lnTo>
                      <a:pt x="136" y="256"/>
                    </a:lnTo>
                    <a:lnTo>
                      <a:pt x="136" y="256"/>
                    </a:lnTo>
                    <a:lnTo>
                      <a:pt x="136" y="270"/>
                    </a:lnTo>
                    <a:lnTo>
                      <a:pt x="136" y="306"/>
                    </a:lnTo>
                    <a:lnTo>
                      <a:pt x="140" y="360"/>
                    </a:lnTo>
                    <a:lnTo>
                      <a:pt x="150" y="428"/>
                    </a:lnTo>
                    <a:lnTo>
                      <a:pt x="156" y="462"/>
                    </a:lnTo>
                    <a:lnTo>
                      <a:pt x="164" y="500"/>
                    </a:lnTo>
                    <a:lnTo>
                      <a:pt x="174" y="536"/>
                    </a:lnTo>
                    <a:lnTo>
                      <a:pt x="186" y="572"/>
                    </a:lnTo>
                    <a:lnTo>
                      <a:pt x="202" y="606"/>
                    </a:lnTo>
                    <a:lnTo>
                      <a:pt x="218" y="638"/>
                    </a:lnTo>
                    <a:lnTo>
                      <a:pt x="238" y="668"/>
                    </a:lnTo>
                    <a:lnTo>
                      <a:pt x="250" y="680"/>
                    </a:lnTo>
                    <a:lnTo>
                      <a:pt x="262" y="694"/>
                    </a:lnTo>
                    <a:lnTo>
                      <a:pt x="262" y="694"/>
                    </a:lnTo>
                    <a:lnTo>
                      <a:pt x="274" y="680"/>
                    </a:lnTo>
                    <a:lnTo>
                      <a:pt x="286" y="668"/>
                    </a:lnTo>
                    <a:lnTo>
                      <a:pt x="306" y="638"/>
                    </a:lnTo>
                    <a:lnTo>
                      <a:pt x="322" y="606"/>
                    </a:lnTo>
                    <a:lnTo>
                      <a:pt x="338" y="572"/>
                    </a:lnTo>
                    <a:lnTo>
                      <a:pt x="350" y="536"/>
                    </a:lnTo>
                    <a:lnTo>
                      <a:pt x="360" y="500"/>
                    </a:lnTo>
                    <a:lnTo>
                      <a:pt x="368" y="462"/>
                    </a:lnTo>
                    <a:lnTo>
                      <a:pt x="374" y="428"/>
                    </a:lnTo>
                    <a:lnTo>
                      <a:pt x="384" y="360"/>
                    </a:lnTo>
                    <a:lnTo>
                      <a:pt x="386" y="306"/>
                    </a:lnTo>
                    <a:lnTo>
                      <a:pt x="388" y="270"/>
                    </a:lnTo>
                    <a:lnTo>
                      <a:pt x="388" y="256"/>
                    </a:lnTo>
                    <a:lnTo>
                      <a:pt x="388" y="256"/>
                    </a:lnTo>
                    <a:lnTo>
                      <a:pt x="398" y="252"/>
                    </a:lnTo>
                    <a:lnTo>
                      <a:pt x="408" y="252"/>
                    </a:lnTo>
                    <a:lnTo>
                      <a:pt x="418" y="254"/>
                    </a:lnTo>
                    <a:lnTo>
                      <a:pt x="430" y="258"/>
                    </a:lnTo>
                    <a:lnTo>
                      <a:pt x="440" y="264"/>
                    </a:lnTo>
                    <a:lnTo>
                      <a:pt x="450" y="270"/>
                    </a:lnTo>
                    <a:lnTo>
                      <a:pt x="470" y="286"/>
                    </a:lnTo>
                    <a:lnTo>
                      <a:pt x="488" y="302"/>
                    </a:lnTo>
                    <a:lnTo>
                      <a:pt x="502" y="318"/>
                    </a:lnTo>
                    <a:lnTo>
                      <a:pt x="514" y="332"/>
                    </a:lnTo>
                    <a:lnTo>
                      <a:pt x="514" y="332"/>
                    </a:lnTo>
                    <a:lnTo>
                      <a:pt x="522" y="290"/>
                    </a:lnTo>
                    <a:lnTo>
                      <a:pt x="528" y="252"/>
                    </a:lnTo>
                    <a:lnTo>
                      <a:pt x="528" y="214"/>
                    </a:lnTo>
                    <a:lnTo>
                      <a:pt x="524" y="182"/>
                    </a:lnTo>
                    <a:lnTo>
                      <a:pt x="518" y="152"/>
                    </a:lnTo>
                    <a:lnTo>
                      <a:pt x="508" y="124"/>
                    </a:lnTo>
                    <a:lnTo>
                      <a:pt x="498" y="100"/>
                    </a:lnTo>
                    <a:lnTo>
                      <a:pt x="486" y="78"/>
                    </a:lnTo>
                    <a:lnTo>
                      <a:pt x="474" y="60"/>
                    </a:lnTo>
                    <a:lnTo>
                      <a:pt x="460" y="44"/>
                    </a:lnTo>
                    <a:lnTo>
                      <a:pt x="448" y="30"/>
                    </a:lnTo>
                    <a:lnTo>
                      <a:pt x="438" y="18"/>
                    </a:lnTo>
                    <a:lnTo>
                      <a:pt x="420" y="4"/>
                    </a:lnTo>
                    <a:lnTo>
                      <a:pt x="412" y="0"/>
                    </a:lnTo>
                    <a:close/>
                  </a:path>
                </a:pathLst>
              </a:custGeom>
              <a:solidFill>
                <a:srgbClr val="FBED21"/>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7" name="Freeform 52"/>
              <p:cNvSpPr/>
              <p:nvPr/>
            </p:nvSpPr>
            <p:spPr bwMode="auto">
              <a:xfrm>
                <a:off x="11800005" y="6974194"/>
                <a:ext cx="664934" cy="873985"/>
              </a:xfrm>
              <a:custGeom>
                <a:avLst/>
                <a:gdLst>
                  <a:gd name="T0" fmla="*/ 262 w 528"/>
                  <a:gd name="T1" fmla="*/ 0 h 694"/>
                  <a:gd name="T2" fmla="*/ 110 w 528"/>
                  <a:gd name="T3" fmla="*/ 0 h 694"/>
                  <a:gd name="T4" fmla="*/ 88 w 528"/>
                  <a:gd name="T5" fmla="*/ 18 h 694"/>
                  <a:gd name="T6" fmla="*/ 64 w 528"/>
                  <a:gd name="T7" fmla="*/ 44 h 694"/>
                  <a:gd name="T8" fmla="*/ 40 w 528"/>
                  <a:gd name="T9" fmla="*/ 78 h 694"/>
                  <a:gd name="T10" fmla="*/ 18 w 528"/>
                  <a:gd name="T11" fmla="*/ 124 h 694"/>
                  <a:gd name="T12" fmla="*/ 2 w 528"/>
                  <a:gd name="T13" fmla="*/ 182 h 694"/>
                  <a:gd name="T14" fmla="*/ 0 w 528"/>
                  <a:gd name="T15" fmla="*/ 252 h 694"/>
                  <a:gd name="T16" fmla="*/ 12 w 528"/>
                  <a:gd name="T17" fmla="*/ 332 h 694"/>
                  <a:gd name="T18" fmla="*/ 24 w 528"/>
                  <a:gd name="T19" fmla="*/ 318 h 694"/>
                  <a:gd name="T20" fmla="*/ 54 w 528"/>
                  <a:gd name="T21" fmla="*/ 286 h 694"/>
                  <a:gd name="T22" fmla="*/ 84 w 528"/>
                  <a:gd name="T23" fmla="*/ 264 h 694"/>
                  <a:gd name="T24" fmla="*/ 106 w 528"/>
                  <a:gd name="T25" fmla="*/ 254 h 694"/>
                  <a:gd name="T26" fmla="*/ 126 w 528"/>
                  <a:gd name="T27" fmla="*/ 252 h 694"/>
                  <a:gd name="T28" fmla="*/ 136 w 528"/>
                  <a:gd name="T29" fmla="*/ 256 h 694"/>
                  <a:gd name="T30" fmla="*/ 136 w 528"/>
                  <a:gd name="T31" fmla="*/ 306 h 694"/>
                  <a:gd name="T32" fmla="*/ 150 w 528"/>
                  <a:gd name="T33" fmla="*/ 428 h 694"/>
                  <a:gd name="T34" fmla="*/ 164 w 528"/>
                  <a:gd name="T35" fmla="*/ 500 h 694"/>
                  <a:gd name="T36" fmla="*/ 186 w 528"/>
                  <a:gd name="T37" fmla="*/ 572 h 694"/>
                  <a:gd name="T38" fmla="*/ 218 w 528"/>
                  <a:gd name="T39" fmla="*/ 638 h 694"/>
                  <a:gd name="T40" fmla="*/ 250 w 528"/>
                  <a:gd name="T41" fmla="*/ 680 h 694"/>
                  <a:gd name="T42" fmla="*/ 262 w 528"/>
                  <a:gd name="T43" fmla="*/ 694 h 694"/>
                  <a:gd name="T44" fmla="*/ 286 w 528"/>
                  <a:gd name="T45" fmla="*/ 668 h 694"/>
                  <a:gd name="T46" fmla="*/ 322 w 528"/>
                  <a:gd name="T47" fmla="*/ 606 h 694"/>
                  <a:gd name="T48" fmla="*/ 350 w 528"/>
                  <a:gd name="T49" fmla="*/ 536 h 694"/>
                  <a:gd name="T50" fmla="*/ 368 w 528"/>
                  <a:gd name="T51" fmla="*/ 462 h 694"/>
                  <a:gd name="T52" fmla="*/ 384 w 528"/>
                  <a:gd name="T53" fmla="*/ 360 h 694"/>
                  <a:gd name="T54" fmla="*/ 388 w 528"/>
                  <a:gd name="T55" fmla="*/ 270 h 694"/>
                  <a:gd name="T56" fmla="*/ 388 w 528"/>
                  <a:gd name="T57" fmla="*/ 256 h 694"/>
                  <a:gd name="T58" fmla="*/ 408 w 528"/>
                  <a:gd name="T59" fmla="*/ 252 h 694"/>
                  <a:gd name="T60" fmla="*/ 430 w 528"/>
                  <a:gd name="T61" fmla="*/ 258 h 694"/>
                  <a:gd name="T62" fmla="*/ 450 w 528"/>
                  <a:gd name="T63" fmla="*/ 270 h 694"/>
                  <a:gd name="T64" fmla="*/ 488 w 528"/>
                  <a:gd name="T65" fmla="*/ 302 h 694"/>
                  <a:gd name="T66" fmla="*/ 514 w 528"/>
                  <a:gd name="T67" fmla="*/ 332 h 694"/>
                  <a:gd name="T68" fmla="*/ 522 w 528"/>
                  <a:gd name="T69" fmla="*/ 290 h 694"/>
                  <a:gd name="T70" fmla="*/ 528 w 528"/>
                  <a:gd name="T71" fmla="*/ 214 h 694"/>
                  <a:gd name="T72" fmla="*/ 518 w 528"/>
                  <a:gd name="T73" fmla="*/ 152 h 694"/>
                  <a:gd name="T74" fmla="*/ 498 w 528"/>
                  <a:gd name="T75" fmla="*/ 100 h 694"/>
                  <a:gd name="T76" fmla="*/ 474 w 528"/>
                  <a:gd name="T77" fmla="*/ 60 h 694"/>
                  <a:gd name="T78" fmla="*/ 448 w 528"/>
                  <a:gd name="T79" fmla="*/ 30 h 694"/>
                  <a:gd name="T80" fmla="*/ 420 w 528"/>
                  <a:gd name="T81" fmla="*/ 4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8" h="694">
                    <a:moveTo>
                      <a:pt x="412" y="0"/>
                    </a:moveTo>
                    <a:lnTo>
                      <a:pt x="262" y="0"/>
                    </a:lnTo>
                    <a:lnTo>
                      <a:pt x="110" y="0"/>
                    </a:lnTo>
                    <a:lnTo>
                      <a:pt x="110" y="0"/>
                    </a:lnTo>
                    <a:lnTo>
                      <a:pt x="104" y="4"/>
                    </a:lnTo>
                    <a:lnTo>
                      <a:pt x="88" y="18"/>
                    </a:lnTo>
                    <a:lnTo>
                      <a:pt x="76" y="30"/>
                    </a:lnTo>
                    <a:lnTo>
                      <a:pt x="64" y="44"/>
                    </a:lnTo>
                    <a:lnTo>
                      <a:pt x="52" y="60"/>
                    </a:lnTo>
                    <a:lnTo>
                      <a:pt x="40" y="78"/>
                    </a:lnTo>
                    <a:lnTo>
                      <a:pt x="28" y="100"/>
                    </a:lnTo>
                    <a:lnTo>
                      <a:pt x="18" y="124"/>
                    </a:lnTo>
                    <a:lnTo>
                      <a:pt x="8" y="152"/>
                    </a:lnTo>
                    <a:lnTo>
                      <a:pt x="2" y="182"/>
                    </a:lnTo>
                    <a:lnTo>
                      <a:pt x="0" y="214"/>
                    </a:lnTo>
                    <a:lnTo>
                      <a:pt x="0" y="252"/>
                    </a:lnTo>
                    <a:lnTo>
                      <a:pt x="4" y="290"/>
                    </a:lnTo>
                    <a:lnTo>
                      <a:pt x="12" y="332"/>
                    </a:lnTo>
                    <a:lnTo>
                      <a:pt x="12" y="332"/>
                    </a:lnTo>
                    <a:lnTo>
                      <a:pt x="24" y="318"/>
                    </a:lnTo>
                    <a:lnTo>
                      <a:pt x="38" y="302"/>
                    </a:lnTo>
                    <a:lnTo>
                      <a:pt x="54" y="286"/>
                    </a:lnTo>
                    <a:lnTo>
                      <a:pt x="74" y="270"/>
                    </a:lnTo>
                    <a:lnTo>
                      <a:pt x="84" y="264"/>
                    </a:lnTo>
                    <a:lnTo>
                      <a:pt x="94" y="258"/>
                    </a:lnTo>
                    <a:lnTo>
                      <a:pt x="106" y="254"/>
                    </a:lnTo>
                    <a:lnTo>
                      <a:pt x="116" y="252"/>
                    </a:lnTo>
                    <a:lnTo>
                      <a:pt x="126" y="252"/>
                    </a:lnTo>
                    <a:lnTo>
                      <a:pt x="136" y="256"/>
                    </a:lnTo>
                    <a:lnTo>
                      <a:pt x="136" y="256"/>
                    </a:lnTo>
                    <a:lnTo>
                      <a:pt x="136" y="270"/>
                    </a:lnTo>
                    <a:lnTo>
                      <a:pt x="136" y="306"/>
                    </a:lnTo>
                    <a:lnTo>
                      <a:pt x="140" y="360"/>
                    </a:lnTo>
                    <a:lnTo>
                      <a:pt x="150" y="428"/>
                    </a:lnTo>
                    <a:lnTo>
                      <a:pt x="156" y="462"/>
                    </a:lnTo>
                    <a:lnTo>
                      <a:pt x="164" y="500"/>
                    </a:lnTo>
                    <a:lnTo>
                      <a:pt x="174" y="536"/>
                    </a:lnTo>
                    <a:lnTo>
                      <a:pt x="186" y="572"/>
                    </a:lnTo>
                    <a:lnTo>
                      <a:pt x="202" y="606"/>
                    </a:lnTo>
                    <a:lnTo>
                      <a:pt x="218" y="638"/>
                    </a:lnTo>
                    <a:lnTo>
                      <a:pt x="238" y="668"/>
                    </a:lnTo>
                    <a:lnTo>
                      <a:pt x="250" y="680"/>
                    </a:lnTo>
                    <a:lnTo>
                      <a:pt x="262" y="694"/>
                    </a:lnTo>
                    <a:lnTo>
                      <a:pt x="262" y="694"/>
                    </a:lnTo>
                    <a:lnTo>
                      <a:pt x="274" y="680"/>
                    </a:lnTo>
                    <a:lnTo>
                      <a:pt x="286" y="668"/>
                    </a:lnTo>
                    <a:lnTo>
                      <a:pt x="306" y="638"/>
                    </a:lnTo>
                    <a:lnTo>
                      <a:pt x="322" y="606"/>
                    </a:lnTo>
                    <a:lnTo>
                      <a:pt x="338" y="572"/>
                    </a:lnTo>
                    <a:lnTo>
                      <a:pt x="350" y="536"/>
                    </a:lnTo>
                    <a:lnTo>
                      <a:pt x="360" y="500"/>
                    </a:lnTo>
                    <a:lnTo>
                      <a:pt x="368" y="462"/>
                    </a:lnTo>
                    <a:lnTo>
                      <a:pt x="374" y="428"/>
                    </a:lnTo>
                    <a:lnTo>
                      <a:pt x="384" y="360"/>
                    </a:lnTo>
                    <a:lnTo>
                      <a:pt x="386" y="306"/>
                    </a:lnTo>
                    <a:lnTo>
                      <a:pt x="388" y="270"/>
                    </a:lnTo>
                    <a:lnTo>
                      <a:pt x="388" y="256"/>
                    </a:lnTo>
                    <a:lnTo>
                      <a:pt x="388" y="256"/>
                    </a:lnTo>
                    <a:lnTo>
                      <a:pt x="398" y="252"/>
                    </a:lnTo>
                    <a:lnTo>
                      <a:pt x="408" y="252"/>
                    </a:lnTo>
                    <a:lnTo>
                      <a:pt x="418" y="254"/>
                    </a:lnTo>
                    <a:lnTo>
                      <a:pt x="430" y="258"/>
                    </a:lnTo>
                    <a:lnTo>
                      <a:pt x="440" y="264"/>
                    </a:lnTo>
                    <a:lnTo>
                      <a:pt x="450" y="270"/>
                    </a:lnTo>
                    <a:lnTo>
                      <a:pt x="470" y="286"/>
                    </a:lnTo>
                    <a:lnTo>
                      <a:pt x="488" y="302"/>
                    </a:lnTo>
                    <a:lnTo>
                      <a:pt x="502" y="318"/>
                    </a:lnTo>
                    <a:lnTo>
                      <a:pt x="514" y="332"/>
                    </a:lnTo>
                    <a:lnTo>
                      <a:pt x="514" y="332"/>
                    </a:lnTo>
                    <a:lnTo>
                      <a:pt x="522" y="290"/>
                    </a:lnTo>
                    <a:lnTo>
                      <a:pt x="528" y="252"/>
                    </a:lnTo>
                    <a:lnTo>
                      <a:pt x="528" y="214"/>
                    </a:lnTo>
                    <a:lnTo>
                      <a:pt x="524" y="182"/>
                    </a:lnTo>
                    <a:lnTo>
                      <a:pt x="518" y="152"/>
                    </a:lnTo>
                    <a:lnTo>
                      <a:pt x="508" y="124"/>
                    </a:lnTo>
                    <a:lnTo>
                      <a:pt x="498" y="100"/>
                    </a:lnTo>
                    <a:lnTo>
                      <a:pt x="486" y="78"/>
                    </a:lnTo>
                    <a:lnTo>
                      <a:pt x="474" y="60"/>
                    </a:lnTo>
                    <a:lnTo>
                      <a:pt x="460" y="44"/>
                    </a:lnTo>
                    <a:lnTo>
                      <a:pt x="448" y="30"/>
                    </a:lnTo>
                    <a:lnTo>
                      <a:pt x="438" y="18"/>
                    </a:lnTo>
                    <a:lnTo>
                      <a:pt x="420" y="4"/>
                    </a:lnTo>
                    <a:lnTo>
                      <a:pt x="4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8" name="Freeform 53"/>
              <p:cNvSpPr/>
              <p:nvPr/>
            </p:nvSpPr>
            <p:spPr bwMode="auto">
              <a:xfrm>
                <a:off x="11920902" y="6974194"/>
                <a:ext cx="420621" cy="554112"/>
              </a:xfrm>
              <a:custGeom>
                <a:avLst/>
                <a:gdLst>
                  <a:gd name="T0" fmla="*/ 166 w 334"/>
                  <a:gd name="T1" fmla="*/ 0 h 440"/>
                  <a:gd name="T2" fmla="*/ 70 w 334"/>
                  <a:gd name="T3" fmla="*/ 0 h 440"/>
                  <a:gd name="T4" fmla="*/ 56 w 334"/>
                  <a:gd name="T5" fmla="*/ 12 h 440"/>
                  <a:gd name="T6" fmla="*/ 24 w 334"/>
                  <a:gd name="T7" fmla="*/ 50 h 440"/>
                  <a:gd name="T8" fmla="*/ 10 w 334"/>
                  <a:gd name="T9" fmla="*/ 78 h 440"/>
                  <a:gd name="T10" fmla="*/ 2 w 334"/>
                  <a:gd name="T11" fmla="*/ 116 h 440"/>
                  <a:gd name="T12" fmla="*/ 0 w 334"/>
                  <a:gd name="T13" fmla="*/ 160 h 440"/>
                  <a:gd name="T14" fmla="*/ 8 w 334"/>
                  <a:gd name="T15" fmla="*/ 212 h 440"/>
                  <a:gd name="T16" fmla="*/ 16 w 334"/>
                  <a:gd name="T17" fmla="*/ 202 h 440"/>
                  <a:gd name="T18" fmla="*/ 46 w 334"/>
                  <a:gd name="T19" fmla="*/ 172 h 440"/>
                  <a:gd name="T20" fmla="*/ 66 w 334"/>
                  <a:gd name="T21" fmla="*/ 162 h 440"/>
                  <a:gd name="T22" fmla="*/ 80 w 334"/>
                  <a:gd name="T23" fmla="*/ 160 h 440"/>
                  <a:gd name="T24" fmla="*/ 86 w 334"/>
                  <a:gd name="T25" fmla="*/ 162 h 440"/>
                  <a:gd name="T26" fmla="*/ 90 w 334"/>
                  <a:gd name="T27" fmla="*/ 230 h 440"/>
                  <a:gd name="T28" fmla="*/ 104 w 334"/>
                  <a:gd name="T29" fmla="*/ 318 h 440"/>
                  <a:gd name="T30" fmla="*/ 118 w 334"/>
                  <a:gd name="T31" fmla="*/ 364 h 440"/>
                  <a:gd name="T32" fmla="*/ 138 w 334"/>
                  <a:gd name="T33" fmla="*/ 406 h 440"/>
                  <a:gd name="T34" fmla="*/ 166 w 334"/>
                  <a:gd name="T35" fmla="*/ 440 h 440"/>
                  <a:gd name="T36" fmla="*/ 182 w 334"/>
                  <a:gd name="T37" fmla="*/ 424 h 440"/>
                  <a:gd name="T38" fmla="*/ 204 w 334"/>
                  <a:gd name="T39" fmla="*/ 384 h 440"/>
                  <a:gd name="T40" fmla="*/ 222 w 334"/>
                  <a:gd name="T41" fmla="*/ 340 h 440"/>
                  <a:gd name="T42" fmla="*/ 238 w 334"/>
                  <a:gd name="T43" fmla="*/ 272 h 440"/>
                  <a:gd name="T44" fmla="*/ 246 w 334"/>
                  <a:gd name="T45" fmla="*/ 194 h 440"/>
                  <a:gd name="T46" fmla="*/ 246 w 334"/>
                  <a:gd name="T47" fmla="*/ 162 h 440"/>
                  <a:gd name="T48" fmla="*/ 260 w 334"/>
                  <a:gd name="T49" fmla="*/ 160 h 440"/>
                  <a:gd name="T50" fmla="*/ 272 w 334"/>
                  <a:gd name="T51" fmla="*/ 164 h 440"/>
                  <a:gd name="T52" fmla="*/ 298 w 334"/>
                  <a:gd name="T53" fmla="*/ 182 h 440"/>
                  <a:gd name="T54" fmla="*/ 326 w 334"/>
                  <a:gd name="T55" fmla="*/ 212 h 440"/>
                  <a:gd name="T56" fmla="*/ 332 w 334"/>
                  <a:gd name="T57" fmla="*/ 184 h 440"/>
                  <a:gd name="T58" fmla="*/ 334 w 334"/>
                  <a:gd name="T59" fmla="*/ 136 h 440"/>
                  <a:gd name="T60" fmla="*/ 328 w 334"/>
                  <a:gd name="T61" fmla="*/ 96 h 440"/>
                  <a:gd name="T62" fmla="*/ 316 w 334"/>
                  <a:gd name="T63" fmla="*/ 64 h 440"/>
                  <a:gd name="T64" fmla="*/ 292 w 334"/>
                  <a:gd name="T65" fmla="*/ 28 h 440"/>
                  <a:gd name="T66" fmla="*/ 266 w 334"/>
                  <a:gd name="T67" fmla="*/ 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4" h="440">
                    <a:moveTo>
                      <a:pt x="262" y="0"/>
                    </a:moveTo>
                    <a:lnTo>
                      <a:pt x="166" y="0"/>
                    </a:lnTo>
                    <a:lnTo>
                      <a:pt x="70" y="0"/>
                    </a:lnTo>
                    <a:lnTo>
                      <a:pt x="70" y="0"/>
                    </a:lnTo>
                    <a:lnTo>
                      <a:pt x="66" y="2"/>
                    </a:lnTo>
                    <a:lnTo>
                      <a:pt x="56" y="12"/>
                    </a:lnTo>
                    <a:lnTo>
                      <a:pt x="40" y="28"/>
                    </a:lnTo>
                    <a:lnTo>
                      <a:pt x="24" y="50"/>
                    </a:lnTo>
                    <a:lnTo>
                      <a:pt x="18" y="64"/>
                    </a:lnTo>
                    <a:lnTo>
                      <a:pt x="10" y="78"/>
                    </a:lnTo>
                    <a:lnTo>
                      <a:pt x="6" y="96"/>
                    </a:lnTo>
                    <a:lnTo>
                      <a:pt x="2" y="116"/>
                    </a:lnTo>
                    <a:lnTo>
                      <a:pt x="0" y="136"/>
                    </a:lnTo>
                    <a:lnTo>
                      <a:pt x="0" y="160"/>
                    </a:lnTo>
                    <a:lnTo>
                      <a:pt x="2" y="184"/>
                    </a:lnTo>
                    <a:lnTo>
                      <a:pt x="8" y="212"/>
                    </a:lnTo>
                    <a:lnTo>
                      <a:pt x="8" y="212"/>
                    </a:lnTo>
                    <a:lnTo>
                      <a:pt x="16" y="202"/>
                    </a:lnTo>
                    <a:lnTo>
                      <a:pt x="34" y="182"/>
                    </a:lnTo>
                    <a:lnTo>
                      <a:pt x="46" y="172"/>
                    </a:lnTo>
                    <a:lnTo>
                      <a:pt x="60" y="164"/>
                    </a:lnTo>
                    <a:lnTo>
                      <a:pt x="66" y="162"/>
                    </a:lnTo>
                    <a:lnTo>
                      <a:pt x="74" y="160"/>
                    </a:lnTo>
                    <a:lnTo>
                      <a:pt x="80" y="160"/>
                    </a:lnTo>
                    <a:lnTo>
                      <a:pt x="86" y="162"/>
                    </a:lnTo>
                    <a:lnTo>
                      <a:pt x="86" y="162"/>
                    </a:lnTo>
                    <a:lnTo>
                      <a:pt x="86" y="194"/>
                    </a:lnTo>
                    <a:lnTo>
                      <a:pt x="90" y="230"/>
                    </a:lnTo>
                    <a:lnTo>
                      <a:pt x="94" y="272"/>
                    </a:lnTo>
                    <a:lnTo>
                      <a:pt x="104" y="318"/>
                    </a:lnTo>
                    <a:lnTo>
                      <a:pt x="110" y="340"/>
                    </a:lnTo>
                    <a:lnTo>
                      <a:pt x="118" y="364"/>
                    </a:lnTo>
                    <a:lnTo>
                      <a:pt x="128" y="384"/>
                    </a:lnTo>
                    <a:lnTo>
                      <a:pt x="138" y="406"/>
                    </a:lnTo>
                    <a:lnTo>
                      <a:pt x="152" y="424"/>
                    </a:lnTo>
                    <a:lnTo>
                      <a:pt x="166" y="440"/>
                    </a:lnTo>
                    <a:lnTo>
                      <a:pt x="166" y="440"/>
                    </a:lnTo>
                    <a:lnTo>
                      <a:pt x="182" y="424"/>
                    </a:lnTo>
                    <a:lnTo>
                      <a:pt x="194" y="406"/>
                    </a:lnTo>
                    <a:lnTo>
                      <a:pt x="204" y="384"/>
                    </a:lnTo>
                    <a:lnTo>
                      <a:pt x="214" y="364"/>
                    </a:lnTo>
                    <a:lnTo>
                      <a:pt x="222" y="340"/>
                    </a:lnTo>
                    <a:lnTo>
                      <a:pt x="228" y="318"/>
                    </a:lnTo>
                    <a:lnTo>
                      <a:pt x="238" y="272"/>
                    </a:lnTo>
                    <a:lnTo>
                      <a:pt x="244" y="230"/>
                    </a:lnTo>
                    <a:lnTo>
                      <a:pt x="246" y="194"/>
                    </a:lnTo>
                    <a:lnTo>
                      <a:pt x="246" y="162"/>
                    </a:lnTo>
                    <a:lnTo>
                      <a:pt x="246" y="162"/>
                    </a:lnTo>
                    <a:lnTo>
                      <a:pt x="252" y="160"/>
                    </a:lnTo>
                    <a:lnTo>
                      <a:pt x="260" y="160"/>
                    </a:lnTo>
                    <a:lnTo>
                      <a:pt x="266" y="162"/>
                    </a:lnTo>
                    <a:lnTo>
                      <a:pt x="272" y="164"/>
                    </a:lnTo>
                    <a:lnTo>
                      <a:pt x="286" y="172"/>
                    </a:lnTo>
                    <a:lnTo>
                      <a:pt x="298" y="182"/>
                    </a:lnTo>
                    <a:lnTo>
                      <a:pt x="318" y="202"/>
                    </a:lnTo>
                    <a:lnTo>
                      <a:pt x="326" y="212"/>
                    </a:lnTo>
                    <a:lnTo>
                      <a:pt x="326" y="212"/>
                    </a:lnTo>
                    <a:lnTo>
                      <a:pt x="332" y="184"/>
                    </a:lnTo>
                    <a:lnTo>
                      <a:pt x="334" y="160"/>
                    </a:lnTo>
                    <a:lnTo>
                      <a:pt x="334" y="136"/>
                    </a:lnTo>
                    <a:lnTo>
                      <a:pt x="332" y="116"/>
                    </a:lnTo>
                    <a:lnTo>
                      <a:pt x="328" y="96"/>
                    </a:lnTo>
                    <a:lnTo>
                      <a:pt x="322" y="78"/>
                    </a:lnTo>
                    <a:lnTo>
                      <a:pt x="316" y="64"/>
                    </a:lnTo>
                    <a:lnTo>
                      <a:pt x="308" y="50"/>
                    </a:lnTo>
                    <a:lnTo>
                      <a:pt x="292" y="28"/>
                    </a:lnTo>
                    <a:lnTo>
                      <a:pt x="278" y="12"/>
                    </a:lnTo>
                    <a:lnTo>
                      <a:pt x="266" y="2"/>
                    </a:lnTo>
                    <a:lnTo>
                      <a:pt x="262" y="0"/>
                    </a:ln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9" name="Freeform 54"/>
              <p:cNvSpPr/>
              <p:nvPr/>
            </p:nvSpPr>
            <p:spPr bwMode="auto">
              <a:xfrm>
                <a:off x="11920902" y="6974194"/>
                <a:ext cx="420621" cy="554112"/>
              </a:xfrm>
              <a:custGeom>
                <a:avLst/>
                <a:gdLst>
                  <a:gd name="T0" fmla="*/ 166 w 334"/>
                  <a:gd name="T1" fmla="*/ 0 h 440"/>
                  <a:gd name="T2" fmla="*/ 70 w 334"/>
                  <a:gd name="T3" fmla="*/ 0 h 440"/>
                  <a:gd name="T4" fmla="*/ 56 w 334"/>
                  <a:gd name="T5" fmla="*/ 12 h 440"/>
                  <a:gd name="T6" fmla="*/ 24 w 334"/>
                  <a:gd name="T7" fmla="*/ 50 h 440"/>
                  <a:gd name="T8" fmla="*/ 10 w 334"/>
                  <a:gd name="T9" fmla="*/ 78 h 440"/>
                  <a:gd name="T10" fmla="*/ 2 w 334"/>
                  <a:gd name="T11" fmla="*/ 116 h 440"/>
                  <a:gd name="T12" fmla="*/ 0 w 334"/>
                  <a:gd name="T13" fmla="*/ 160 h 440"/>
                  <a:gd name="T14" fmla="*/ 8 w 334"/>
                  <a:gd name="T15" fmla="*/ 212 h 440"/>
                  <a:gd name="T16" fmla="*/ 16 w 334"/>
                  <a:gd name="T17" fmla="*/ 202 h 440"/>
                  <a:gd name="T18" fmla="*/ 46 w 334"/>
                  <a:gd name="T19" fmla="*/ 172 h 440"/>
                  <a:gd name="T20" fmla="*/ 66 w 334"/>
                  <a:gd name="T21" fmla="*/ 162 h 440"/>
                  <a:gd name="T22" fmla="*/ 80 w 334"/>
                  <a:gd name="T23" fmla="*/ 160 h 440"/>
                  <a:gd name="T24" fmla="*/ 86 w 334"/>
                  <a:gd name="T25" fmla="*/ 162 h 440"/>
                  <a:gd name="T26" fmla="*/ 90 w 334"/>
                  <a:gd name="T27" fmla="*/ 230 h 440"/>
                  <a:gd name="T28" fmla="*/ 104 w 334"/>
                  <a:gd name="T29" fmla="*/ 318 h 440"/>
                  <a:gd name="T30" fmla="*/ 118 w 334"/>
                  <a:gd name="T31" fmla="*/ 364 h 440"/>
                  <a:gd name="T32" fmla="*/ 138 w 334"/>
                  <a:gd name="T33" fmla="*/ 406 h 440"/>
                  <a:gd name="T34" fmla="*/ 166 w 334"/>
                  <a:gd name="T35" fmla="*/ 440 h 440"/>
                  <a:gd name="T36" fmla="*/ 182 w 334"/>
                  <a:gd name="T37" fmla="*/ 424 h 440"/>
                  <a:gd name="T38" fmla="*/ 204 w 334"/>
                  <a:gd name="T39" fmla="*/ 384 h 440"/>
                  <a:gd name="T40" fmla="*/ 222 w 334"/>
                  <a:gd name="T41" fmla="*/ 340 h 440"/>
                  <a:gd name="T42" fmla="*/ 238 w 334"/>
                  <a:gd name="T43" fmla="*/ 272 h 440"/>
                  <a:gd name="T44" fmla="*/ 246 w 334"/>
                  <a:gd name="T45" fmla="*/ 194 h 440"/>
                  <a:gd name="T46" fmla="*/ 246 w 334"/>
                  <a:gd name="T47" fmla="*/ 162 h 440"/>
                  <a:gd name="T48" fmla="*/ 260 w 334"/>
                  <a:gd name="T49" fmla="*/ 160 h 440"/>
                  <a:gd name="T50" fmla="*/ 272 w 334"/>
                  <a:gd name="T51" fmla="*/ 164 h 440"/>
                  <a:gd name="T52" fmla="*/ 298 w 334"/>
                  <a:gd name="T53" fmla="*/ 182 h 440"/>
                  <a:gd name="T54" fmla="*/ 326 w 334"/>
                  <a:gd name="T55" fmla="*/ 212 h 440"/>
                  <a:gd name="T56" fmla="*/ 332 w 334"/>
                  <a:gd name="T57" fmla="*/ 184 h 440"/>
                  <a:gd name="T58" fmla="*/ 334 w 334"/>
                  <a:gd name="T59" fmla="*/ 136 h 440"/>
                  <a:gd name="T60" fmla="*/ 328 w 334"/>
                  <a:gd name="T61" fmla="*/ 96 h 440"/>
                  <a:gd name="T62" fmla="*/ 316 w 334"/>
                  <a:gd name="T63" fmla="*/ 64 h 440"/>
                  <a:gd name="T64" fmla="*/ 292 w 334"/>
                  <a:gd name="T65" fmla="*/ 28 h 440"/>
                  <a:gd name="T66" fmla="*/ 266 w 334"/>
                  <a:gd name="T67" fmla="*/ 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4" h="440">
                    <a:moveTo>
                      <a:pt x="262" y="0"/>
                    </a:moveTo>
                    <a:lnTo>
                      <a:pt x="166" y="0"/>
                    </a:lnTo>
                    <a:lnTo>
                      <a:pt x="70" y="0"/>
                    </a:lnTo>
                    <a:lnTo>
                      <a:pt x="70" y="0"/>
                    </a:lnTo>
                    <a:lnTo>
                      <a:pt x="66" y="2"/>
                    </a:lnTo>
                    <a:lnTo>
                      <a:pt x="56" y="12"/>
                    </a:lnTo>
                    <a:lnTo>
                      <a:pt x="40" y="28"/>
                    </a:lnTo>
                    <a:lnTo>
                      <a:pt x="24" y="50"/>
                    </a:lnTo>
                    <a:lnTo>
                      <a:pt x="18" y="64"/>
                    </a:lnTo>
                    <a:lnTo>
                      <a:pt x="10" y="78"/>
                    </a:lnTo>
                    <a:lnTo>
                      <a:pt x="6" y="96"/>
                    </a:lnTo>
                    <a:lnTo>
                      <a:pt x="2" y="116"/>
                    </a:lnTo>
                    <a:lnTo>
                      <a:pt x="0" y="136"/>
                    </a:lnTo>
                    <a:lnTo>
                      <a:pt x="0" y="160"/>
                    </a:lnTo>
                    <a:lnTo>
                      <a:pt x="2" y="184"/>
                    </a:lnTo>
                    <a:lnTo>
                      <a:pt x="8" y="212"/>
                    </a:lnTo>
                    <a:lnTo>
                      <a:pt x="8" y="212"/>
                    </a:lnTo>
                    <a:lnTo>
                      <a:pt x="16" y="202"/>
                    </a:lnTo>
                    <a:lnTo>
                      <a:pt x="34" y="182"/>
                    </a:lnTo>
                    <a:lnTo>
                      <a:pt x="46" y="172"/>
                    </a:lnTo>
                    <a:lnTo>
                      <a:pt x="60" y="164"/>
                    </a:lnTo>
                    <a:lnTo>
                      <a:pt x="66" y="162"/>
                    </a:lnTo>
                    <a:lnTo>
                      <a:pt x="74" y="160"/>
                    </a:lnTo>
                    <a:lnTo>
                      <a:pt x="80" y="160"/>
                    </a:lnTo>
                    <a:lnTo>
                      <a:pt x="86" y="162"/>
                    </a:lnTo>
                    <a:lnTo>
                      <a:pt x="86" y="162"/>
                    </a:lnTo>
                    <a:lnTo>
                      <a:pt x="86" y="194"/>
                    </a:lnTo>
                    <a:lnTo>
                      <a:pt x="90" y="230"/>
                    </a:lnTo>
                    <a:lnTo>
                      <a:pt x="94" y="272"/>
                    </a:lnTo>
                    <a:lnTo>
                      <a:pt x="104" y="318"/>
                    </a:lnTo>
                    <a:lnTo>
                      <a:pt x="110" y="340"/>
                    </a:lnTo>
                    <a:lnTo>
                      <a:pt x="118" y="364"/>
                    </a:lnTo>
                    <a:lnTo>
                      <a:pt x="128" y="384"/>
                    </a:lnTo>
                    <a:lnTo>
                      <a:pt x="138" y="406"/>
                    </a:lnTo>
                    <a:lnTo>
                      <a:pt x="152" y="424"/>
                    </a:lnTo>
                    <a:lnTo>
                      <a:pt x="166" y="440"/>
                    </a:lnTo>
                    <a:lnTo>
                      <a:pt x="166" y="440"/>
                    </a:lnTo>
                    <a:lnTo>
                      <a:pt x="182" y="424"/>
                    </a:lnTo>
                    <a:lnTo>
                      <a:pt x="194" y="406"/>
                    </a:lnTo>
                    <a:lnTo>
                      <a:pt x="204" y="384"/>
                    </a:lnTo>
                    <a:lnTo>
                      <a:pt x="214" y="364"/>
                    </a:lnTo>
                    <a:lnTo>
                      <a:pt x="222" y="340"/>
                    </a:lnTo>
                    <a:lnTo>
                      <a:pt x="228" y="318"/>
                    </a:lnTo>
                    <a:lnTo>
                      <a:pt x="238" y="272"/>
                    </a:lnTo>
                    <a:lnTo>
                      <a:pt x="244" y="230"/>
                    </a:lnTo>
                    <a:lnTo>
                      <a:pt x="246" y="194"/>
                    </a:lnTo>
                    <a:lnTo>
                      <a:pt x="246" y="162"/>
                    </a:lnTo>
                    <a:lnTo>
                      <a:pt x="246" y="162"/>
                    </a:lnTo>
                    <a:lnTo>
                      <a:pt x="252" y="160"/>
                    </a:lnTo>
                    <a:lnTo>
                      <a:pt x="260" y="160"/>
                    </a:lnTo>
                    <a:lnTo>
                      <a:pt x="266" y="162"/>
                    </a:lnTo>
                    <a:lnTo>
                      <a:pt x="272" y="164"/>
                    </a:lnTo>
                    <a:lnTo>
                      <a:pt x="286" y="172"/>
                    </a:lnTo>
                    <a:lnTo>
                      <a:pt x="298" y="182"/>
                    </a:lnTo>
                    <a:lnTo>
                      <a:pt x="318" y="202"/>
                    </a:lnTo>
                    <a:lnTo>
                      <a:pt x="326" y="212"/>
                    </a:lnTo>
                    <a:lnTo>
                      <a:pt x="326" y="212"/>
                    </a:lnTo>
                    <a:lnTo>
                      <a:pt x="332" y="184"/>
                    </a:lnTo>
                    <a:lnTo>
                      <a:pt x="334" y="160"/>
                    </a:lnTo>
                    <a:lnTo>
                      <a:pt x="334" y="136"/>
                    </a:lnTo>
                    <a:lnTo>
                      <a:pt x="332" y="116"/>
                    </a:lnTo>
                    <a:lnTo>
                      <a:pt x="328" y="96"/>
                    </a:lnTo>
                    <a:lnTo>
                      <a:pt x="322" y="78"/>
                    </a:lnTo>
                    <a:lnTo>
                      <a:pt x="316" y="64"/>
                    </a:lnTo>
                    <a:lnTo>
                      <a:pt x="308" y="50"/>
                    </a:lnTo>
                    <a:lnTo>
                      <a:pt x="292" y="28"/>
                    </a:lnTo>
                    <a:lnTo>
                      <a:pt x="278" y="12"/>
                    </a:lnTo>
                    <a:lnTo>
                      <a:pt x="266" y="2"/>
                    </a:lnTo>
                    <a:lnTo>
                      <a:pt x="2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0" name="Rectangle 55"/>
              <p:cNvSpPr>
                <a:spLocks noChangeArrowheads="1"/>
              </p:cNvSpPr>
              <p:nvPr/>
            </p:nvSpPr>
            <p:spPr bwMode="auto">
              <a:xfrm>
                <a:off x="11860454" y="6853297"/>
                <a:ext cx="538999" cy="120897"/>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7" name="Rectangle 56"/>
              <p:cNvSpPr>
                <a:spLocks noChangeArrowheads="1"/>
              </p:cNvSpPr>
              <p:nvPr/>
            </p:nvSpPr>
            <p:spPr bwMode="auto">
              <a:xfrm>
                <a:off x="11860454" y="6853297"/>
                <a:ext cx="538999" cy="12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8" name="Freeform 57"/>
              <p:cNvSpPr/>
              <p:nvPr/>
            </p:nvSpPr>
            <p:spPr bwMode="auto">
              <a:xfrm>
                <a:off x="11293749" y="6200957"/>
                <a:ext cx="511294" cy="1151041"/>
              </a:xfrm>
              <a:custGeom>
                <a:avLst/>
                <a:gdLst>
                  <a:gd name="T0" fmla="*/ 308 w 406"/>
                  <a:gd name="T1" fmla="*/ 90 h 914"/>
                  <a:gd name="T2" fmla="*/ 308 w 406"/>
                  <a:gd name="T3" fmla="*/ 90 h 914"/>
                  <a:gd name="T4" fmla="*/ 286 w 406"/>
                  <a:gd name="T5" fmla="*/ 90 h 914"/>
                  <a:gd name="T6" fmla="*/ 264 w 406"/>
                  <a:gd name="T7" fmla="*/ 86 h 914"/>
                  <a:gd name="T8" fmla="*/ 236 w 406"/>
                  <a:gd name="T9" fmla="*/ 80 h 914"/>
                  <a:gd name="T10" fmla="*/ 222 w 406"/>
                  <a:gd name="T11" fmla="*/ 76 h 914"/>
                  <a:gd name="T12" fmla="*/ 206 w 406"/>
                  <a:gd name="T13" fmla="*/ 70 h 914"/>
                  <a:gd name="T14" fmla="*/ 192 w 406"/>
                  <a:gd name="T15" fmla="*/ 64 h 914"/>
                  <a:gd name="T16" fmla="*/ 176 w 406"/>
                  <a:gd name="T17" fmla="*/ 54 h 914"/>
                  <a:gd name="T18" fmla="*/ 164 w 406"/>
                  <a:gd name="T19" fmla="*/ 44 h 914"/>
                  <a:gd name="T20" fmla="*/ 150 w 406"/>
                  <a:gd name="T21" fmla="*/ 32 h 914"/>
                  <a:gd name="T22" fmla="*/ 138 w 406"/>
                  <a:gd name="T23" fmla="*/ 16 h 914"/>
                  <a:gd name="T24" fmla="*/ 128 w 406"/>
                  <a:gd name="T25" fmla="*/ 0 h 914"/>
                  <a:gd name="T26" fmla="*/ 128 w 406"/>
                  <a:gd name="T27" fmla="*/ 0 h 914"/>
                  <a:gd name="T28" fmla="*/ 118 w 406"/>
                  <a:gd name="T29" fmla="*/ 20 h 914"/>
                  <a:gd name="T30" fmla="*/ 106 w 406"/>
                  <a:gd name="T31" fmla="*/ 42 h 914"/>
                  <a:gd name="T32" fmla="*/ 92 w 406"/>
                  <a:gd name="T33" fmla="*/ 74 h 914"/>
                  <a:gd name="T34" fmla="*/ 74 w 406"/>
                  <a:gd name="T35" fmla="*/ 114 h 914"/>
                  <a:gd name="T36" fmla="*/ 58 w 406"/>
                  <a:gd name="T37" fmla="*/ 160 h 914"/>
                  <a:gd name="T38" fmla="*/ 40 w 406"/>
                  <a:gd name="T39" fmla="*/ 214 h 914"/>
                  <a:gd name="T40" fmla="*/ 26 w 406"/>
                  <a:gd name="T41" fmla="*/ 274 h 914"/>
                  <a:gd name="T42" fmla="*/ 12 w 406"/>
                  <a:gd name="T43" fmla="*/ 340 h 914"/>
                  <a:gd name="T44" fmla="*/ 8 w 406"/>
                  <a:gd name="T45" fmla="*/ 374 h 914"/>
                  <a:gd name="T46" fmla="*/ 4 w 406"/>
                  <a:gd name="T47" fmla="*/ 410 h 914"/>
                  <a:gd name="T48" fmla="*/ 0 w 406"/>
                  <a:gd name="T49" fmla="*/ 448 h 914"/>
                  <a:gd name="T50" fmla="*/ 0 w 406"/>
                  <a:gd name="T51" fmla="*/ 486 h 914"/>
                  <a:gd name="T52" fmla="*/ 0 w 406"/>
                  <a:gd name="T53" fmla="*/ 526 h 914"/>
                  <a:gd name="T54" fmla="*/ 0 w 406"/>
                  <a:gd name="T55" fmla="*/ 566 h 914"/>
                  <a:gd name="T56" fmla="*/ 4 w 406"/>
                  <a:gd name="T57" fmla="*/ 606 h 914"/>
                  <a:gd name="T58" fmla="*/ 8 w 406"/>
                  <a:gd name="T59" fmla="*/ 648 h 914"/>
                  <a:gd name="T60" fmla="*/ 16 w 406"/>
                  <a:gd name="T61" fmla="*/ 692 h 914"/>
                  <a:gd name="T62" fmla="*/ 24 w 406"/>
                  <a:gd name="T63" fmla="*/ 734 h 914"/>
                  <a:gd name="T64" fmla="*/ 36 w 406"/>
                  <a:gd name="T65" fmla="*/ 778 h 914"/>
                  <a:gd name="T66" fmla="*/ 50 w 406"/>
                  <a:gd name="T67" fmla="*/ 824 h 914"/>
                  <a:gd name="T68" fmla="*/ 66 w 406"/>
                  <a:gd name="T69" fmla="*/ 868 h 914"/>
                  <a:gd name="T70" fmla="*/ 86 w 406"/>
                  <a:gd name="T71" fmla="*/ 914 h 914"/>
                  <a:gd name="T72" fmla="*/ 86 w 406"/>
                  <a:gd name="T73" fmla="*/ 914 h 914"/>
                  <a:gd name="T74" fmla="*/ 90 w 406"/>
                  <a:gd name="T75" fmla="*/ 896 h 914"/>
                  <a:gd name="T76" fmla="*/ 102 w 406"/>
                  <a:gd name="T77" fmla="*/ 846 h 914"/>
                  <a:gd name="T78" fmla="*/ 124 w 406"/>
                  <a:gd name="T79" fmla="*/ 772 h 914"/>
                  <a:gd name="T80" fmla="*/ 140 w 406"/>
                  <a:gd name="T81" fmla="*/ 730 h 914"/>
                  <a:gd name="T82" fmla="*/ 156 w 406"/>
                  <a:gd name="T83" fmla="*/ 686 h 914"/>
                  <a:gd name="T84" fmla="*/ 178 w 406"/>
                  <a:gd name="T85" fmla="*/ 640 h 914"/>
                  <a:gd name="T86" fmla="*/ 200 w 406"/>
                  <a:gd name="T87" fmla="*/ 594 h 914"/>
                  <a:gd name="T88" fmla="*/ 226 w 406"/>
                  <a:gd name="T89" fmla="*/ 550 h 914"/>
                  <a:gd name="T90" fmla="*/ 256 w 406"/>
                  <a:gd name="T91" fmla="*/ 508 h 914"/>
                  <a:gd name="T92" fmla="*/ 272 w 406"/>
                  <a:gd name="T93" fmla="*/ 486 h 914"/>
                  <a:gd name="T94" fmla="*/ 288 w 406"/>
                  <a:gd name="T95" fmla="*/ 468 h 914"/>
                  <a:gd name="T96" fmla="*/ 306 w 406"/>
                  <a:gd name="T97" fmla="*/ 448 h 914"/>
                  <a:gd name="T98" fmla="*/ 324 w 406"/>
                  <a:gd name="T99" fmla="*/ 432 h 914"/>
                  <a:gd name="T100" fmla="*/ 342 w 406"/>
                  <a:gd name="T101" fmla="*/ 416 h 914"/>
                  <a:gd name="T102" fmla="*/ 362 w 406"/>
                  <a:gd name="T103" fmla="*/ 400 h 914"/>
                  <a:gd name="T104" fmla="*/ 384 w 406"/>
                  <a:gd name="T105" fmla="*/ 388 h 914"/>
                  <a:gd name="T106" fmla="*/ 406 w 406"/>
                  <a:gd name="T107" fmla="*/ 376 h 914"/>
                  <a:gd name="T108" fmla="*/ 308 w 406"/>
                  <a:gd name="T109" fmla="*/ 9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6" h="914">
                    <a:moveTo>
                      <a:pt x="308" y="90"/>
                    </a:moveTo>
                    <a:lnTo>
                      <a:pt x="308" y="90"/>
                    </a:lnTo>
                    <a:lnTo>
                      <a:pt x="286" y="90"/>
                    </a:lnTo>
                    <a:lnTo>
                      <a:pt x="264" y="86"/>
                    </a:lnTo>
                    <a:lnTo>
                      <a:pt x="236" y="80"/>
                    </a:lnTo>
                    <a:lnTo>
                      <a:pt x="222" y="76"/>
                    </a:lnTo>
                    <a:lnTo>
                      <a:pt x="206" y="70"/>
                    </a:lnTo>
                    <a:lnTo>
                      <a:pt x="192" y="64"/>
                    </a:lnTo>
                    <a:lnTo>
                      <a:pt x="176" y="54"/>
                    </a:lnTo>
                    <a:lnTo>
                      <a:pt x="164" y="44"/>
                    </a:lnTo>
                    <a:lnTo>
                      <a:pt x="150" y="32"/>
                    </a:lnTo>
                    <a:lnTo>
                      <a:pt x="138" y="16"/>
                    </a:lnTo>
                    <a:lnTo>
                      <a:pt x="128" y="0"/>
                    </a:lnTo>
                    <a:lnTo>
                      <a:pt x="128" y="0"/>
                    </a:lnTo>
                    <a:lnTo>
                      <a:pt x="118" y="20"/>
                    </a:lnTo>
                    <a:lnTo>
                      <a:pt x="106" y="42"/>
                    </a:lnTo>
                    <a:lnTo>
                      <a:pt x="92" y="74"/>
                    </a:lnTo>
                    <a:lnTo>
                      <a:pt x="74" y="114"/>
                    </a:lnTo>
                    <a:lnTo>
                      <a:pt x="58" y="160"/>
                    </a:lnTo>
                    <a:lnTo>
                      <a:pt x="40" y="214"/>
                    </a:lnTo>
                    <a:lnTo>
                      <a:pt x="26" y="274"/>
                    </a:lnTo>
                    <a:lnTo>
                      <a:pt x="12" y="340"/>
                    </a:lnTo>
                    <a:lnTo>
                      <a:pt x="8" y="374"/>
                    </a:lnTo>
                    <a:lnTo>
                      <a:pt x="4" y="410"/>
                    </a:lnTo>
                    <a:lnTo>
                      <a:pt x="0" y="448"/>
                    </a:lnTo>
                    <a:lnTo>
                      <a:pt x="0" y="486"/>
                    </a:lnTo>
                    <a:lnTo>
                      <a:pt x="0" y="526"/>
                    </a:lnTo>
                    <a:lnTo>
                      <a:pt x="0" y="566"/>
                    </a:lnTo>
                    <a:lnTo>
                      <a:pt x="4" y="606"/>
                    </a:lnTo>
                    <a:lnTo>
                      <a:pt x="8" y="648"/>
                    </a:lnTo>
                    <a:lnTo>
                      <a:pt x="16" y="692"/>
                    </a:lnTo>
                    <a:lnTo>
                      <a:pt x="24" y="734"/>
                    </a:lnTo>
                    <a:lnTo>
                      <a:pt x="36" y="778"/>
                    </a:lnTo>
                    <a:lnTo>
                      <a:pt x="50" y="824"/>
                    </a:lnTo>
                    <a:lnTo>
                      <a:pt x="66" y="868"/>
                    </a:lnTo>
                    <a:lnTo>
                      <a:pt x="86" y="914"/>
                    </a:lnTo>
                    <a:lnTo>
                      <a:pt x="86" y="914"/>
                    </a:lnTo>
                    <a:lnTo>
                      <a:pt x="90" y="896"/>
                    </a:lnTo>
                    <a:lnTo>
                      <a:pt x="102" y="846"/>
                    </a:lnTo>
                    <a:lnTo>
                      <a:pt x="124" y="772"/>
                    </a:lnTo>
                    <a:lnTo>
                      <a:pt x="140" y="730"/>
                    </a:lnTo>
                    <a:lnTo>
                      <a:pt x="156" y="686"/>
                    </a:lnTo>
                    <a:lnTo>
                      <a:pt x="178" y="640"/>
                    </a:lnTo>
                    <a:lnTo>
                      <a:pt x="200" y="594"/>
                    </a:lnTo>
                    <a:lnTo>
                      <a:pt x="226" y="550"/>
                    </a:lnTo>
                    <a:lnTo>
                      <a:pt x="256" y="508"/>
                    </a:lnTo>
                    <a:lnTo>
                      <a:pt x="272" y="486"/>
                    </a:lnTo>
                    <a:lnTo>
                      <a:pt x="288" y="468"/>
                    </a:lnTo>
                    <a:lnTo>
                      <a:pt x="306" y="448"/>
                    </a:lnTo>
                    <a:lnTo>
                      <a:pt x="324" y="432"/>
                    </a:lnTo>
                    <a:lnTo>
                      <a:pt x="342" y="416"/>
                    </a:lnTo>
                    <a:lnTo>
                      <a:pt x="362" y="400"/>
                    </a:lnTo>
                    <a:lnTo>
                      <a:pt x="384" y="388"/>
                    </a:lnTo>
                    <a:lnTo>
                      <a:pt x="406" y="376"/>
                    </a:lnTo>
                    <a:lnTo>
                      <a:pt x="308" y="90"/>
                    </a:ln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9" name="Freeform 58"/>
              <p:cNvSpPr/>
              <p:nvPr/>
            </p:nvSpPr>
            <p:spPr bwMode="auto">
              <a:xfrm>
                <a:off x="12454864" y="6200957"/>
                <a:ext cx="513813" cy="1151041"/>
              </a:xfrm>
              <a:custGeom>
                <a:avLst/>
                <a:gdLst>
                  <a:gd name="T0" fmla="*/ 98 w 408"/>
                  <a:gd name="T1" fmla="*/ 90 h 914"/>
                  <a:gd name="T2" fmla="*/ 98 w 408"/>
                  <a:gd name="T3" fmla="*/ 90 h 914"/>
                  <a:gd name="T4" fmla="*/ 120 w 408"/>
                  <a:gd name="T5" fmla="*/ 90 h 914"/>
                  <a:gd name="T6" fmla="*/ 142 w 408"/>
                  <a:gd name="T7" fmla="*/ 86 h 914"/>
                  <a:gd name="T8" fmla="*/ 170 w 408"/>
                  <a:gd name="T9" fmla="*/ 80 h 914"/>
                  <a:gd name="T10" fmla="*/ 184 w 408"/>
                  <a:gd name="T11" fmla="*/ 76 h 914"/>
                  <a:gd name="T12" fmla="*/ 200 w 408"/>
                  <a:gd name="T13" fmla="*/ 70 h 914"/>
                  <a:gd name="T14" fmla="*/ 214 w 408"/>
                  <a:gd name="T15" fmla="*/ 64 h 914"/>
                  <a:gd name="T16" fmla="*/ 230 w 408"/>
                  <a:gd name="T17" fmla="*/ 54 h 914"/>
                  <a:gd name="T18" fmla="*/ 244 w 408"/>
                  <a:gd name="T19" fmla="*/ 44 h 914"/>
                  <a:gd name="T20" fmla="*/ 256 w 408"/>
                  <a:gd name="T21" fmla="*/ 32 h 914"/>
                  <a:gd name="T22" fmla="*/ 268 w 408"/>
                  <a:gd name="T23" fmla="*/ 16 h 914"/>
                  <a:gd name="T24" fmla="*/ 278 w 408"/>
                  <a:gd name="T25" fmla="*/ 0 h 914"/>
                  <a:gd name="T26" fmla="*/ 278 w 408"/>
                  <a:gd name="T27" fmla="*/ 0 h 914"/>
                  <a:gd name="T28" fmla="*/ 288 w 408"/>
                  <a:gd name="T29" fmla="*/ 20 h 914"/>
                  <a:gd name="T30" fmla="*/ 300 w 408"/>
                  <a:gd name="T31" fmla="*/ 42 h 914"/>
                  <a:gd name="T32" fmla="*/ 314 w 408"/>
                  <a:gd name="T33" fmla="*/ 74 h 914"/>
                  <a:gd name="T34" fmla="*/ 332 w 408"/>
                  <a:gd name="T35" fmla="*/ 114 h 914"/>
                  <a:gd name="T36" fmla="*/ 348 w 408"/>
                  <a:gd name="T37" fmla="*/ 160 h 914"/>
                  <a:gd name="T38" fmla="*/ 366 w 408"/>
                  <a:gd name="T39" fmla="*/ 214 h 914"/>
                  <a:gd name="T40" fmla="*/ 380 w 408"/>
                  <a:gd name="T41" fmla="*/ 274 h 914"/>
                  <a:gd name="T42" fmla="*/ 394 w 408"/>
                  <a:gd name="T43" fmla="*/ 340 h 914"/>
                  <a:gd name="T44" fmla="*/ 398 w 408"/>
                  <a:gd name="T45" fmla="*/ 374 h 914"/>
                  <a:gd name="T46" fmla="*/ 402 w 408"/>
                  <a:gd name="T47" fmla="*/ 410 h 914"/>
                  <a:gd name="T48" fmla="*/ 406 w 408"/>
                  <a:gd name="T49" fmla="*/ 448 h 914"/>
                  <a:gd name="T50" fmla="*/ 406 w 408"/>
                  <a:gd name="T51" fmla="*/ 486 h 914"/>
                  <a:gd name="T52" fmla="*/ 408 w 408"/>
                  <a:gd name="T53" fmla="*/ 526 h 914"/>
                  <a:gd name="T54" fmla="*/ 406 w 408"/>
                  <a:gd name="T55" fmla="*/ 566 h 914"/>
                  <a:gd name="T56" fmla="*/ 402 w 408"/>
                  <a:gd name="T57" fmla="*/ 606 h 914"/>
                  <a:gd name="T58" fmla="*/ 398 w 408"/>
                  <a:gd name="T59" fmla="*/ 648 h 914"/>
                  <a:gd name="T60" fmla="*/ 390 w 408"/>
                  <a:gd name="T61" fmla="*/ 692 h 914"/>
                  <a:gd name="T62" fmla="*/ 382 w 408"/>
                  <a:gd name="T63" fmla="*/ 734 h 914"/>
                  <a:gd name="T64" fmla="*/ 370 w 408"/>
                  <a:gd name="T65" fmla="*/ 778 h 914"/>
                  <a:gd name="T66" fmla="*/ 356 w 408"/>
                  <a:gd name="T67" fmla="*/ 824 h 914"/>
                  <a:gd name="T68" fmla="*/ 340 w 408"/>
                  <a:gd name="T69" fmla="*/ 868 h 914"/>
                  <a:gd name="T70" fmla="*/ 320 w 408"/>
                  <a:gd name="T71" fmla="*/ 914 h 914"/>
                  <a:gd name="T72" fmla="*/ 320 w 408"/>
                  <a:gd name="T73" fmla="*/ 914 h 914"/>
                  <a:gd name="T74" fmla="*/ 316 w 408"/>
                  <a:gd name="T75" fmla="*/ 896 h 914"/>
                  <a:gd name="T76" fmla="*/ 304 w 408"/>
                  <a:gd name="T77" fmla="*/ 846 h 914"/>
                  <a:gd name="T78" fmla="*/ 282 w 408"/>
                  <a:gd name="T79" fmla="*/ 772 h 914"/>
                  <a:gd name="T80" fmla="*/ 266 w 408"/>
                  <a:gd name="T81" fmla="*/ 730 h 914"/>
                  <a:gd name="T82" fmla="*/ 250 w 408"/>
                  <a:gd name="T83" fmla="*/ 686 h 914"/>
                  <a:gd name="T84" fmla="*/ 228 w 408"/>
                  <a:gd name="T85" fmla="*/ 640 h 914"/>
                  <a:gd name="T86" fmla="*/ 206 w 408"/>
                  <a:gd name="T87" fmla="*/ 594 h 914"/>
                  <a:gd name="T88" fmla="*/ 180 w 408"/>
                  <a:gd name="T89" fmla="*/ 550 h 914"/>
                  <a:gd name="T90" fmla="*/ 150 w 408"/>
                  <a:gd name="T91" fmla="*/ 508 h 914"/>
                  <a:gd name="T92" fmla="*/ 134 w 408"/>
                  <a:gd name="T93" fmla="*/ 486 h 914"/>
                  <a:gd name="T94" fmla="*/ 118 w 408"/>
                  <a:gd name="T95" fmla="*/ 468 h 914"/>
                  <a:gd name="T96" fmla="*/ 100 w 408"/>
                  <a:gd name="T97" fmla="*/ 448 h 914"/>
                  <a:gd name="T98" fmla="*/ 82 w 408"/>
                  <a:gd name="T99" fmla="*/ 432 h 914"/>
                  <a:gd name="T100" fmla="*/ 64 w 408"/>
                  <a:gd name="T101" fmla="*/ 416 h 914"/>
                  <a:gd name="T102" fmla="*/ 44 w 408"/>
                  <a:gd name="T103" fmla="*/ 400 h 914"/>
                  <a:gd name="T104" fmla="*/ 22 w 408"/>
                  <a:gd name="T105" fmla="*/ 388 h 914"/>
                  <a:gd name="T106" fmla="*/ 0 w 408"/>
                  <a:gd name="T107" fmla="*/ 376 h 914"/>
                  <a:gd name="T108" fmla="*/ 98 w 408"/>
                  <a:gd name="T109" fmla="*/ 9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8" h="914">
                    <a:moveTo>
                      <a:pt x="98" y="90"/>
                    </a:moveTo>
                    <a:lnTo>
                      <a:pt x="98" y="90"/>
                    </a:lnTo>
                    <a:lnTo>
                      <a:pt x="120" y="90"/>
                    </a:lnTo>
                    <a:lnTo>
                      <a:pt x="142" y="86"/>
                    </a:lnTo>
                    <a:lnTo>
                      <a:pt x="170" y="80"/>
                    </a:lnTo>
                    <a:lnTo>
                      <a:pt x="184" y="76"/>
                    </a:lnTo>
                    <a:lnTo>
                      <a:pt x="200" y="70"/>
                    </a:lnTo>
                    <a:lnTo>
                      <a:pt x="214" y="64"/>
                    </a:lnTo>
                    <a:lnTo>
                      <a:pt x="230" y="54"/>
                    </a:lnTo>
                    <a:lnTo>
                      <a:pt x="244" y="44"/>
                    </a:lnTo>
                    <a:lnTo>
                      <a:pt x="256" y="32"/>
                    </a:lnTo>
                    <a:lnTo>
                      <a:pt x="268" y="16"/>
                    </a:lnTo>
                    <a:lnTo>
                      <a:pt x="278" y="0"/>
                    </a:lnTo>
                    <a:lnTo>
                      <a:pt x="278" y="0"/>
                    </a:lnTo>
                    <a:lnTo>
                      <a:pt x="288" y="20"/>
                    </a:lnTo>
                    <a:lnTo>
                      <a:pt x="300" y="42"/>
                    </a:lnTo>
                    <a:lnTo>
                      <a:pt x="314" y="74"/>
                    </a:lnTo>
                    <a:lnTo>
                      <a:pt x="332" y="114"/>
                    </a:lnTo>
                    <a:lnTo>
                      <a:pt x="348" y="160"/>
                    </a:lnTo>
                    <a:lnTo>
                      <a:pt x="366" y="214"/>
                    </a:lnTo>
                    <a:lnTo>
                      <a:pt x="380" y="274"/>
                    </a:lnTo>
                    <a:lnTo>
                      <a:pt x="394" y="340"/>
                    </a:lnTo>
                    <a:lnTo>
                      <a:pt x="398" y="374"/>
                    </a:lnTo>
                    <a:lnTo>
                      <a:pt x="402" y="410"/>
                    </a:lnTo>
                    <a:lnTo>
                      <a:pt x="406" y="448"/>
                    </a:lnTo>
                    <a:lnTo>
                      <a:pt x="406" y="486"/>
                    </a:lnTo>
                    <a:lnTo>
                      <a:pt x="408" y="526"/>
                    </a:lnTo>
                    <a:lnTo>
                      <a:pt x="406" y="566"/>
                    </a:lnTo>
                    <a:lnTo>
                      <a:pt x="402" y="606"/>
                    </a:lnTo>
                    <a:lnTo>
                      <a:pt x="398" y="648"/>
                    </a:lnTo>
                    <a:lnTo>
                      <a:pt x="390" y="692"/>
                    </a:lnTo>
                    <a:lnTo>
                      <a:pt x="382" y="734"/>
                    </a:lnTo>
                    <a:lnTo>
                      <a:pt x="370" y="778"/>
                    </a:lnTo>
                    <a:lnTo>
                      <a:pt x="356" y="824"/>
                    </a:lnTo>
                    <a:lnTo>
                      <a:pt x="340" y="868"/>
                    </a:lnTo>
                    <a:lnTo>
                      <a:pt x="320" y="914"/>
                    </a:lnTo>
                    <a:lnTo>
                      <a:pt x="320" y="914"/>
                    </a:lnTo>
                    <a:lnTo>
                      <a:pt x="316" y="896"/>
                    </a:lnTo>
                    <a:lnTo>
                      <a:pt x="304" y="846"/>
                    </a:lnTo>
                    <a:lnTo>
                      <a:pt x="282" y="772"/>
                    </a:lnTo>
                    <a:lnTo>
                      <a:pt x="266" y="730"/>
                    </a:lnTo>
                    <a:lnTo>
                      <a:pt x="250" y="686"/>
                    </a:lnTo>
                    <a:lnTo>
                      <a:pt x="228" y="640"/>
                    </a:lnTo>
                    <a:lnTo>
                      <a:pt x="206" y="594"/>
                    </a:lnTo>
                    <a:lnTo>
                      <a:pt x="180" y="550"/>
                    </a:lnTo>
                    <a:lnTo>
                      <a:pt x="150" y="508"/>
                    </a:lnTo>
                    <a:lnTo>
                      <a:pt x="134" y="486"/>
                    </a:lnTo>
                    <a:lnTo>
                      <a:pt x="118" y="468"/>
                    </a:lnTo>
                    <a:lnTo>
                      <a:pt x="100" y="448"/>
                    </a:lnTo>
                    <a:lnTo>
                      <a:pt x="82" y="432"/>
                    </a:lnTo>
                    <a:lnTo>
                      <a:pt x="64" y="416"/>
                    </a:lnTo>
                    <a:lnTo>
                      <a:pt x="44" y="400"/>
                    </a:lnTo>
                    <a:lnTo>
                      <a:pt x="22" y="388"/>
                    </a:lnTo>
                    <a:lnTo>
                      <a:pt x="0" y="376"/>
                    </a:lnTo>
                    <a:lnTo>
                      <a:pt x="98" y="90"/>
                    </a:lnTo>
                    <a:close/>
                  </a:path>
                </a:pathLst>
              </a:custGeom>
              <a:solidFill>
                <a:srgbClr val="004568"/>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0" name="Freeform 59"/>
              <p:cNvSpPr/>
              <p:nvPr/>
            </p:nvSpPr>
            <p:spPr bwMode="auto">
              <a:xfrm>
                <a:off x="12454864" y="6200957"/>
                <a:ext cx="513813" cy="1151041"/>
              </a:xfrm>
              <a:custGeom>
                <a:avLst/>
                <a:gdLst>
                  <a:gd name="T0" fmla="*/ 98 w 408"/>
                  <a:gd name="T1" fmla="*/ 90 h 914"/>
                  <a:gd name="T2" fmla="*/ 98 w 408"/>
                  <a:gd name="T3" fmla="*/ 90 h 914"/>
                  <a:gd name="T4" fmla="*/ 120 w 408"/>
                  <a:gd name="T5" fmla="*/ 90 h 914"/>
                  <a:gd name="T6" fmla="*/ 142 w 408"/>
                  <a:gd name="T7" fmla="*/ 86 h 914"/>
                  <a:gd name="T8" fmla="*/ 170 w 408"/>
                  <a:gd name="T9" fmla="*/ 80 h 914"/>
                  <a:gd name="T10" fmla="*/ 184 w 408"/>
                  <a:gd name="T11" fmla="*/ 76 h 914"/>
                  <a:gd name="T12" fmla="*/ 200 w 408"/>
                  <a:gd name="T13" fmla="*/ 70 h 914"/>
                  <a:gd name="T14" fmla="*/ 214 w 408"/>
                  <a:gd name="T15" fmla="*/ 64 h 914"/>
                  <a:gd name="T16" fmla="*/ 230 w 408"/>
                  <a:gd name="T17" fmla="*/ 54 h 914"/>
                  <a:gd name="T18" fmla="*/ 244 w 408"/>
                  <a:gd name="T19" fmla="*/ 44 h 914"/>
                  <a:gd name="T20" fmla="*/ 256 w 408"/>
                  <a:gd name="T21" fmla="*/ 32 h 914"/>
                  <a:gd name="T22" fmla="*/ 268 w 408"/>
                  <a:gd name="T23" fmla="*/ 16 h 914"/>
                  <a:gd name="T24" fmla="*/ 278 w 408"/>
                  <a:gd name="T25" fmla="*/ 0 h 914"/>
                  <a:gd name="T26" fmla="*/ 278 w 408"/>
                  <a:gd name="T27" fmla="*/ 0 h 914"/>
                  <a:gd name="T28" fmla="*/ 288 w 408"/>
                  <a:gd name="T29" fmla="*/ 20 h 914"/>
                  <a:gd name="T30" fmla="*/ 300 w 408"/>
                  <a:gd name="T31" fmla="*/ 42 h 914"/>
                  <a:gd name="T32" fmla="*/ 314 w 408"/>
                  <a:gd name="T33" fmla="*/ 74 h 914"/>
                  <a:gd name="T34" fmla="*/ 332 w 408"/>
                  <a:gd name="T35" fmla="*/ 114 h 914"/>
                  <a:gd name="T36" fmla="*/ 348 w 408"/>
                  <a:gd name="T37" fmla="*/ 160 h 914"/>
                  <a:gd name="T38" fmla="*/ 366 w 408"/>
                  <a:gd name="T39" fmla="*/ 214 h 914"/>
                  <a:gd name="T40" fmla="*/ 380 w 408"/>
                  <a:gd name="T41" fmla="*/ 274 h 914"/>
                  <a:gd name="T42" fmla="*/ 394 w 408"/>
                  <a:gd name="T43" fmla="*/ 340 h 914"/>
                  <a:gd name="T44" fmla="*/ 398 w 408"/>
                  <a:gd name="T45" fmla="*/ 374 h 914"/>
                  <a:gd name="T46" fmla="*/ 402 w 408"/>
                  <a:gd name="T47" fmla="*/ 410 h 914"/>
                  <a:gd name="T48" fmla="*/ 406 w 408"/>
                  <a:gd name="T49" fmla="*/ 448 h 914"/>
                  <a:gd name="T50" fmla="*/ 406 w 408"/>
                  <a:gd name="T51" fmla="*/ 486 h 914"/>
                  <a:gd name="T52" fmla="*/ 408 w 408"/>
                  <a:gd name="T53" fmla="*/ 526 h 914"/>
                  <a:gd name="T54" fmla="*/ 406 w 408"/>
                  <a:gd name="T55" fmla="*/ 566 h 914"/>
                  <a:gd name="T56" fmla="*/ 402 w 408"/>
                  <a:gd name="T57" fmla="*/ 606 h 914"/>
                  <a:gd name="T58" fmla="*/ 398 w 408"/>
                  <a:gd name="T59" fmla="*/ 648 h 914"/>
                  <a:gd name="T60" fmla="*/ 390 w 408"/>
                  <a:gd name="T61" fmla="*/ 692 h 914"/>
                  <a:gd name="T62" fmla="*/ 382 w 408"/>
                  <a:gd name="T63" fmla="*/ 734 h 914"/>
                  <a:gd name="T64" fmla="*/ 370 w 408"/>
                  <a:gd name="T65" fmla="*/ 778 h 914"/>
                  <a:gd name="T66" fmla="*/ 356 w 408"/>
                  <a:gd name="T67" fmla="*/ 824 h 914"/>
                  <a:gd name="T68" fmla="*/ 340 w 408"/>
                  <a:gd name="T69" fmla="*/ 868 h 914"/>
                  <a:gd name="T70" fmla="*/ 320 w 408"/>
                  <a:gd name="T71" fmla="*/ 914 h 914"/>
                  <a:gd name="T72" fmla="*/ 320 w 408"/>
                  <a:gd name="T73" fmla="*/ 914 h 914"/>
                  <a:gd name="T74" fmla="*/ 316 w 408"/>
                  <a:gd name="T75" fmla="*/ 896 h 914"/>
                  <a:gd name="T76" fmla="*/ 304 w 408"/>
                  <a:gd name="T77" fmla="*/ 846 h 914"/>
                  <a:gd name="T78" fmla="*/ 282 w 408"/>
                  <a:gd name="T79" fmla="*/ 772 h 914"/>
                  <a:gd name="T80" fmla="*/ 266 w 408"/>
                  <a:gd name="T81" fmla="*/ 730 h 914"/>
                  <a:gd name="T82" fmla="*/ 250 w 408"/>
                  <a:gd name="T83" fmla="*/ 686 h 914"/>
                  <a:gd name="T84" fmla="*/ 228 w 408"/>
                  <a:gd name="T85" fmla="*/ 640 h 914"/>
                  <a:gd name="T86" fmla="*/ 206 w 408"/>
                  <a:gd name="T87" fmla="*/ 594 h 914"/>
                  <a:gd name="T88" fmla="*/ 180 w 408"/>
                  <a:gd name="T89" fmla="*/ 550 h 914"/>
                  <a:gd name="T90" fmla="*/ 150 w 408"/>
                  <a:gd name="T91" fmla="*/ 508 h 914"/>
                  <a:gd name="T92" fmla="*/ 134 w 408"/>
                  <a:gd name="T93" fmla="*/ 486 h 914"/>
                  <a:gd name="T94" fmla="*/ 118 w 408"/>
                  <a:gd name="T95" fmla="*/ 468 h 914"/>
                  <a:gd name="T96" fmla="*/ 100 w 408"/>
                  <a:gd name="T97" fmla="*/ 448 h 914"/>
                  <a:gd name="T98" fmla="*/ 82 w 408"/>
                  <a:gd name="T99" fmla="*/ 432 h 914"/>
                  <a:gd name="T100" fmla="*/ 64 w 408"/>
                  <a:gd name="T101" fmla="*/ 416 h 914"/>
                  <a:gd name="T102" fmla="*/ 44 w 408"/>
                  <a:gd name="T103" fmla="*/ 400 h 914"/>
                  <a:gd name="T104" fmla="*/ 22 w 408"/>
                  <a:gd name="T105" fmla="*/ 388 h 914"/>
                  <a:gd name="T106" fmla="*/ 0 w 408"/>
                  <a:gd name="T107" fmla="*/ 376 h 914"/>
                  <a:gd name="T108" fmla="*/ 98 w 408"/>
                  <a:gd name="T109" fmla="*/ 9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8" h="914">
                    <a:moveTo>
                      <a:pt x="98" y="90"/>
                    </a:moveTo>
                    <a:lnTo>
                      <a:pt x="98" y="90"/>
                    </a:lnTo>
                    <a:lnTo>
                      <a:pt x="120" y="90"/>
                    </a:lnTo>
                    <a:lnTo>
                      <a:pt x="142" y="86"/>
                    </a:lnTo>
                    <a:lnTo>
                      <a:pt x="170" y="80"/>
                    </a:lnTo>
                    <a:lnTo>
                      <a:pt x="184" y="76"/>
                    </a:lnTo>
                    <a:lnTo>
                      <a:pt x="200" y="70"/>
                    </a:lnTo>
                    <a:lnTo>
                      <a:pt x="214" y="64"/>
                    </a:lnTo>
                    <a:lnTo>
                      <a:pt x="230" y="54"/>
                    </a:lnTo>
                    <a:lnTo>
                      <a:pt x="244" y="44"/>
                    </a:lnTo>
                    <a:lnTo>
                      <a:pt x="256" y="32"/>
                    </a:lnTo>
                    <a:lnTo>
                      <a:pt x="268" y="16"/>
                    </a:lnTo>
                    <a:lnTo>
                      <a:pt x="278" y="0"/>
                    </a:lnTo>
                    <a:lnTo>
                      <a:pt x="278" y="0"/>
                    </a:lnTo>
                    <a:lnTo>
                      <a:pt x="288" y="20"/>
                    </a:lnTo>
                    <a:lnTo>
                      <a:pt x="300" y="42"/>
                    </a:lnTo>
                    <a:lnTo>
                      <a:pt x="314" y="74"/>
                    </a:lnTo>
                    <a:lnTo>
                      <a:pt x="332" y="114"/>
                    </a:lnTo>
                    <a:lnTo>
                      <a:pt x="348" y="160"/>
                    </a:lnTo>
                    <a:lnTo>
                      <a:pt x="366" y="214"/>
                    </a:lnTo>
                    <a:lnTo>
                      <a:pt x="380" y="274"/>
                    </a:lnTo>
                    <a:lnTo>
                      <a:pt x="394" y="340"/>
                    </a:lnTo>
                    <a:lnTo>
                      <a:pt x="398" y="374"/>
                    </a:lnTo>
                    <a:lnTo>
                      <a:pt x="402" y="410"/>
                    </a:lnTo>
                    <a:lnTo>
                      <a:pt x="406" y="448"/>
                    </a:lnTo>
                    <a:lnTo>
                      <a:pt x="406" y="486"/>
                    </a:lnTo>
                    <a:lnTo>
                      <a:pt x="408" y="526"/>
                    </a:lnTo>
                    <a:lnTo>
                      <a:pt x="406" y="566"/>
                    </a:lnTo>
                    <a:lnTo>
                      <a:pt x="402" y="606"/>
                    </a:lnTo>
                    <a:lnTo>
                      <a:pt x="398" y="648"/>
                    </a:lnTo>
                    <a:lnTo>
                      <a:pt x="390" y="692"/>
                    </a:lnTo>
                    <a:lnTo>
                      <a:pt x="382" y="734"/>
                    </a:lnTo>
                    <a:lnTo>
                      <a:pt x="370" y="778"/>
                    </a:lnTo>
                    <a:lnTo>
                      <a:pt x="356" y="824"/>
                    </a:lnTo>
                    <a:lnTo>
                      <a:pt x="340" y="868"/>
                    </a:lnTo>
                    <a:lnTo>
                      <a:pt x="320" y="914"/>
                    </a:lnTo>
                    <a:lnTo>
                      <a:pt x="320" y="914"/>
                    </a:lnTo>
                    <a:lnTo>
                      <a:pt x="316" y="896"/>
                    </a:lnTo>
                    <a:lnTo>
                      <a:pt x="304" y="846"/>
                    </a:lnTo>
                    <a:lnTo>
                      <a:pt x="282" y="772"/>
                    </a:lnTo>
                    <a:lnTo>
                      <a:pt x="266" y="730"/>
                    </a:lnTo>
                    <a:lnTo>
                      <a:pt x="250" y="686"/>
                    </a:lnTo>
                    <a:lnTo>
                      <a:pt x="228" y="640"/>
                    </a:lnTo>
                    <a:lnTo>
                      <a:pt x="206" y="594"/>
                    </a:lnTo>
                    <a:lnTo>
                      <a:pt x="180" y="550"/>
                    </a:lnTo>
                    <a:lnTo>
                      <a:pt x="150" y="508"/>
                    </a:lnTo>
                    <a:lnTo>
                      <a:pt x="134" y="486"/>
                    </a:lnTo>
                    <a:lnTo>
                      <a:pt x="118" y="468"/>
                    </a:lnTo>
                    <a:lnTo>
                      <a:pt x="100" y="448"/>
                    </a:lnTo>
                    <a:lnTo>
                      <a:pt x="82" y="432"/>
                    </a:lnTo>
                    <a:lnTo>
                      <a:pt x="64" y="416"/>
                    </a:lnTo>
                    <a:lnTo>
                      <a:pt x="44" y="400"/>
                    </a:lnTo>
                    <a:lnTo>
                      <a:pt x="22" y="388"/>
                    </a:lnTo>
                    <a:lnTo>
                      <a:pt x="0" y="376"/>
                    </a:lnTo>
                    <a:lnTo>
                      <a:pt x="98"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1" name="Freeform 60"/>
              <p:cNvSpPr/>
              <p:nvPr/>
            </p:nvSpPr>
            <p:spPr bwMode="auto">
              <a:xfrm>
                <a:off x="11643847" y="4347202"/>
                <a:ext cx="972214" cy="2506095"/>
              </a:xfrm>
              <a:custGeom>
                <a:avLst/>
                <a:gdLst>
                  <a:gd name="T0" fmla="*/ 600 w 772"/>
                  <a:gd name="T1" fmla="*/ 1990 h 1990"/>
                  <a:gd name="T2" fmla="*/ 654 w 772"/>
                  <a:gd name="T3" fmla="*/ 1870 h 1990"/>
                  <a:gd name="T4" fmla="*/ 686 w 772"/>
                  <a:gd name="T5" fmla="*/ 1786 h 1990"/>
                  <a:gd name="T6" fmla="*/ 714 w 772"/>
                  <a:gd name="T7" fmla="*/ 1696 h 1990"/>
                  <a:gd name="T8" fmla="*/ 736 w 772"/>
                  <a:gd name="T9" fmla="*/ 1598 h 1990"/>
                  <a:gd name="T10" fmla="*/ 754 w 772"/>
                  <a:gd name="T11" fmla="*/ 1488 h 1990"/>
                  <a:gd name="T12" fmla="*/ 766 w 772"/>
                  <a:gd name="T13" fmla="*/ 1368 h 1990"/>
                  <a:gd name="T14" fmla="*/ 772 w 772"/>
                  <a:gd name="T15" fmla="*/ 1234 h 1990"/>
                  <a:gd name="T16" fmla="*/ 772 w 772"/>
                  <a:gd name="T17" fmla="*/ 1160 h 1990"/>
                  <a:gd name="T18" fmla="*/ 768 w 772"/>
                  <a:gd name="T19" fmla="*/ 1042 h 1990"/>
                  <a:gd name="T20" fmla="*/ 756 w 772"/>
                  <a:gd name="T21" fmla="*/ 926 h 1990"/>
                  <a:gd name="T22" fmla="*/ 736 w 772"/>
                  <a:gd name="T23" fmla="*/ 816 h 1990"/>
                  <a:gd name="T24" fmla="*/ 712 w 772"/>
                  <a:gd name="T25" fmla="*/ 708 h 1990"/>
                  <a:gd name="T26" fmla="*/ 682 w 772"/>
                  <a:gd name="T27" fmla="*/ 608 h 1990"/>
                  <a:gd name="T28" fmla="*/ 616 w 772"/>
                  <a:gd name="T29" fmla="*/ 422 h 1990"/>
                  <a:gd name="T30" fmla="*/ 544 w 772"/>
                  <a:gd name="T31" fmla="*/ 266 h 1990"/>
                  <a:gd name="T32" fmla="*/ 476 w 772"/>
                  <a:gd name="T33" fmla="*/ 140 h 1990"/>
                  <a:gd name="T34" fmla="*/ 402 w 772"/>
                  <a:gd name="T35" fmla="*/ 24 h 1990"/>
                  <a:gd name="T36" fmla="*/ 386 w 772"/>
                  <a:gd name="T37" fmla="*/ 0 h 1990"/>
                  <a:gd name="T38" fmla="*/ 326 w 772"/>
                  <a:gd name="T39" fmla="*/ 92 h 1990"/>
                  <a:gd name="T40" fmla="*/ 264 w 772"/>
                  <a:gd name="T41" fmla="*/ 198 h 1990"/>
                  <a:gd name="T42" fmla="*/ 192 w 772"/>
                  <a:gd name="T43" fmla="*/ 340 h 1990"/>
                  <a:gd name="T44" fmla="*/ 122 w 772"/>
                  <a:gd name="T45" fmla="*/ 512 h 1990"/>
                  <a:gd name="T46" fmla="*/ 74 w 772"/>
                  <a:gd name="T47" fmla="*/ 658 h 1990"/>
                  <a:gd name="T48" fmla="*/ 46 w 772"/>
                  <a:gd name="T49" fmla="*/ 762 h 1990"/>
                  <a:gd name="T50" fmla="*/ 24 w 772"/>
                  <a:gd name="T51" fmla="*/ 870 h 1990"/>
                  <a:gd name="T52" fmla="*/ 8 w 772"/>
                  <a:gd name="T53" fmla="*/ 984 h 1990"/>
                  <a:gd name="T54" fmla="*/ 0 w 772"/>
                  <a:gd name="T55" fmla="*/ 1100 h 1990"/>
                  <a:gd name="T56" fmla="*/ 0 w 772"/>
                  <a:gd name="T57" fmla="*/ 1160 h 1990"/>
                  <a:gd name="T58" fmla="*/ 2 w 772"/>
                  <a:gd name="T59" fmla="*/ 1302 h 1990"/>
                  <a:gd name="T60" fmla="*/ 12 w 772"/>
                  <a:gd name="T61" fmla="*/ 1430 h 1990"/>
                  <a:gd name="T62" fmla="*/ 26 w 772"/>
                  <a:gd name="T63" fmla="*/ 1544 h 1990"/>
                  <a:gd name="T64" fmla="*/ 46 w 772"/>
                  <a:gd name="T65" fmla="*/ 1648 h 1990"/>
                  <a:gd name="T66" fmla="*/ 72 w 772"/>
                  <a:gd name="T67" fmla="*/ 1742 h 1990"/>
                  <a:gd name="T68" fmla="*/ 102 w 772"/>
                  <a:gd name="T69" fmla="*/ 1828 h 1990"/>
                  <a:gd name="T70" fmla="*/ 134 w 772"/>
                  <a:gd name="T71" fmla="*/ 1910 h 1990"/>
                  <a:gd name="T72" fmla="*/ 600 w 772"/>
                  <a:gd name="T73" fmla="*/ 1990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2" h="1990">
                    <a:moveTo>
                      <a:pt x="600" y="1990"/>
                    </a:moveTo>
                    <a:lnTo>
                      <a:pt x="600" y="1990"/>
                    </a:lnTo>
                    <a:lnTo>
                      <a:pt x="638" y="1910"/>
                    </a:lnTo>
                    <a:lnTo>
                      <a:pt x="654" y="1870"/>
                    </a:lnTo>
                    <a:lnTo>
                      <a:pt x="672" y="1828"/>
                    </a:lnTo>
                    <a:lnTo>
                      <a:pt x="686" y="1786"/>
                    </a:lnTo>
                    <a:lnTo>
                      <a:pt x="700" y="1742"/>
                    </a:lnTo>
                    <a:lnTo>
                      <a:pt x="714" y="1696"/>
                    </a:lnTo>
                    <a:lnTo>
                      <a:pt x="726" y="1648"/>
                    </a:lnTo>
                    <a:lnTo>
                      <a:pt x="736" y="1598"/>
                    </a:lnTo>
                    <a:lnTo>
                      <a:pt x="746" y="1544"/>
                    </a:lnTo>
                    <a:lnTo>
                      <a:pt x="754" y="1488"/>
                    </a:lnTo>
                    <a:lnTo>
                      <a:pt x="760" y="1430"/>
                    </a:lnTo>
                    <a:lnTo>
                      <a:pt x="766" y="1368"/>
                    </a:lnTo>
                    <a:lnTo>
                      <a:pt x="770" y="1302"/>
                    </a:lnTo>
                    <a:lnTo>
                      <a:pt x="772" y="1234"/>
                    </a:lnTo>
                    <a:lnTo>
                      <a:pt x="772" y="1160"/>
                    </a:lnTo>
                    <a:lnTo>
                      <a:pt x="772" y="1160"/>
                    </a:lnTo>
                    <a:lnTo>
                      <a:pt x="772" y="1100"/>
                    </a:lnTo>
                    <a:lnTo>
                      <a:pt x="768" y="1042"/>
                    </a:lnTo>
                    <a:lnTo>
                      <a:pt x="764" y="984"/>
                    </a:lnTo>
                    <a:lnTo>
                      <a:pt x="756" y="926"/>
                    </a:lnTo>
                    <a:lnTo>
                      <a:pt x="748" y="870"/>
                    </a:lnTo>
                    <a:lnTo>
                      <a:pt x="736" y="816"/>
                    </a:lnTo>
                    <a:lnTo>
                      <a:pt x="726" y="762"/>
                    </a:lnTo>
                    <a:lnTo>
                      <a:pt x="712" y="708"/>
                    </a:lnTo>
                    <a:lnTo>
                      <a:pt x="698" y="658"/>
                    </a:lnTo>
                    <a:lnTo>
                      <a:pt x="682" y="608"/>
                    </a:lnTo>
                    <a:lnTo>
                      <a:pt x="650" y="512"/>
                    </a:lnTo>
                    <a:lnTo>
                      <a:pt x="616" y="422"/>
                    </a:lnTo>
                    <a:lnTo>
                      <a:pt x="580" y="340"/>
                    </a:lnTo>
                    <a:lnTo>
                      <a:pt x="544" y="266"/>
                    </a:lnTo>
                    <a:lnTo>
                      <a:pt x="508" y="198"/>
                    </a:lnTo>
                    <a:lnTo>
                      <a:pt x="476" y="140"/>
                    </a:lnTo>
                    <a:lnTo>
                      <a:pt x="446" y="92"/>
                    </a:lnTo>
                    <a:lnTo>
                      <a:pt x="402" y="24"/>
                    </a:lnTo>
                    <a:lnTo>
                      <a:pt x="386" y="0"/>
                    </a:lnTo>
                    <a:lnTo>
                      <a:pt x="386" y="0"/>
                    </a:lnTo>
                    <a:lnTo>
                      <a:pt x="370" y="24"/>
                    </a:lnTo>
                    <a:lnTo>
                      <a:pt x="326" y="92"/>
                    </a:lnTo>
                    <a:lnTo>
                      <a:pt x="296" y="140"/>
                    </a:lnTo>
                    <a:lnTo>
                      <a:pt x="264" y="198"/>
                    </a:lnTo>
                    <a:lnTo>
                      <a:pt x="228" y="266"/>
                    </a:lnTo>
                    <a:lnTo>
                      <a:pt x="192" y="340"/>
                    </a:lnTo>
                    <a:lnTo>
                      <a:pt x="156" y="422"/>
                    </a:lnTo>
                    <a:lnTo>
                      <a:pt x="122" y="512"/>
                    </a:lnTo>
                    <a:lnTo>
                      <a:pt x="90" y="608"/>
                    </a:lnTo>
                    <a:lnTo>
                      <a:pt x="74" y="658"/>
                    </a:lnTo>
                    <a:lnTo>
                      <a:pt x="60" y="708"/>
                    </a:lnTo>
                    <a:lnTo>
                      <a:pt x="46" y="762"/>
                    </a:lnTo>
                    <a:lnTo>
                      <a:pt x="36" y="816"/>
                    </a:lnTo>
                    <a:lnTo>
                      <a:pt x="24" y="870"/>
                    </a:lnTo>
                    <a:lnTo>
                      <a:pt x="16" y="926"/>
                    </a:lnTo>
                    <a:lnTo>
                      <a:pt x="8" y="984"/>
                    </a:lnTo>
                    <a:lnTo>
                      <a:pt x="4" y="1042"/>
                    </a:lnTo>
                    <a:lnTo>
                      <a:pt x="0" y="1100"/>
                    </a:lnTo>
                    <a:lnTo>
                      <a:pt x="0" y="1160"/>
                    </a:lnTo>
                    <a:lnTo>
                      <a:pt x="0" y="1160"/>
                    </a:lnTo>
                    <a:lnTo>
                      <a:pt x="0" y="1234"/>
                    </a:lnTo>
                    <a:lnTo>
                      <a:pt x="2" y="1302"/>
                    </a:lnTo>
                    <a:lnTo>
                      <a:pt x="6" y="1368"/>
                    </a:lnTo>
                    <a:lnTo>
                      <a:pt x="12" y="1430"/>
                    </a:lnTo>
                    <a:lnTo>
                      <a:pt x="18" y="1488"/>
                    </a:lnTo>
                    <a:lnTo>
                      <a:pt x="26" y="1544"/>
                    </a:lnTo>
                    <a:lnTo>
                      <a:pt x="36" y="1598"/>
                    </a:lnTo>
                    <a:lnTo>
                      <a:pt x="46" y="1648"/>
                    </a:lnTo>
                    <a:lnTo>
                      <a:pt x="58" y="1696"/>
                    </a:lnTo>
                    <a:lnTo>
                      <a:pt x="72" y="1742"/>
                    </a:lnTo>
                    <a:lnTo>
                      <a:pt x="86" y="1786"/>
                    </a:lnTo>
                    <a:lnTo>
                      <a:pt x="102" y="1828"/>
                    </a:lnTo>
                    <a:lnTo>
                      <a:pt x="118" y="1870"/>
                    </a:lnTo>
                    <a:lnTo>
                      <a:pt x="134" y="1910"/>
                    </a:lnTo>
                    <a:lnTo>
                      <a:pt x="172" y="1990"/>
                    </a:lnTo>
                    <a:lnTo>
                      <a:pt x="600" y="1990"/>
                    </a:lnTo>
                    <a:close/>
                  </a:path>
                </a:pathLst>
              </a:custGeom>
              <a:solidFill>
                <a:srgbClr val="6BCB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2" name="Freeform 62"/>
              <p:cNvSpPr/>
              <p:nvPr/>
            </p:nvSpPr>
            <p:spPr bwMode="auto">
              <a:xfrm>
                <a:off x="11802524" y="6727363"/>
                <a:ext cx="654859" cy="125934"/>
              </a:xfrm>
              <a:custGeom>
                <a:avLst/>
                <a:gdLst>
                  <a:gd name="T0" fmla="*/ 0 w 520"/>
                  <a:gd name="T1" fmla="*/ 0 h 100"/>
                  <a:gd name="T2" fmla="*/ 0 w 520"/>
                  <a:gd name="T3" fmla="*/ 0 h 100"/>
                  <a:gd name="T4" fmla="*/ 22 w 520"/>
                  <a:gd name="T5" fmla="*/ 50 h 100"/>
                  <a:gd name="T6" fmla="*/ 46 w 520"/>
                  <a:gd name="T7" fmla="*/ 100 h 100"/>
                  <a:gd name="T8" fmla="*/ 474 w 520"/>
                  <a:gd name="T9" fmla="*/ 100 h 100"/>
                  <a:gd name="T10" fmla="*/ 474 w 520"/>
                  <a:gd name="T11" fmla="*/ 100 h 100"/>
                  <a:gd name="T12" fmla="*/ 498 w 520"/>
                  <a:gd name="T13" fmla="*/ 50 h 100"/>
                  <a:gd name="T14" fmla="*/ 520 w 520"/>
                  <a:gd name="T15" fmla="*/ 0 h 100"/>
                  <a:gd name="T16" fmla="*/ 0 w 520"/>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100">
                    <a:moveTo>
                      <a:pt x="0" y="0"/>
                    </a:moveTo>
                    <a:lnTo>
                      <a:pt x="0" y="0"/>
                    </a:lnTo>
                    <a:lnTo>
                      <a:pt x="22" y="50"/>
                    </a:lnTo>
                    <a:lnTo>
                      <a:pt x="46" y="100"/>
                    </a:lnTo>
                    <a:lnTo>
                      <a:pt x="474" y="100"/>
                    </a:lnTo>
                    <a:lnTo>
                      <a:pt x="474" y="100"/>
                    </a:lnTo>
                    <a:lnTo>
                      <a:pt x="498" y="50"/>
                    </a:lnTo>
                    <a:lnTo>
                      <a:pt x="520" y="0"/>
                    </a:lnTo>
                    <a:lnTo>
                      <a:pt x="0" y="0"/>
                    </a:lnTo>
                    <a:close/>
                  </a:path>
                </a:pathLst>
              </a:custGeom>
              <a:solidFill>
                <a:srgbClr val="004568"/>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3" name="Freeform 63"/>
              <p:cNvSpPr/>
              <p:nvPr/>
            </p:nvSpPr>
            <p:spPr bwMode="auto">
              <a:xfrm>
                <a:off x="11802524" y="6727363"/>
                <a:ext cx="654859" cy="125934"/>
              </a:xfrm>
              <a:custGeom>
                <a:avLst/>
                <a:gdLst>
                  <a:gd name="T0" fmla="*/ 0 w 520"/>
                  <a:gd name="T1" fmla="*/ 0 h 100"/>
                  <a:gd name="T2" fmla="*/ 0 w 520"/>
                  <a:gd name="T3" fmla="*/ 0 h 100"/>
                  <a:gd name="T4" fmla="*/ 22 w 520"/>
                  <a:gd name="T5" fmla="*/ 50 h 100"/>
                  <a:gd name="T6" fmla="*/ 46 w 520"/>
                  <a:gd name="T7" fmla="*/ 100 h 100"/>
                  <a:gd name="T8" fmla="*/ 474 w 520"/>
                  <a:gd name="T9" fmla="*/ 100 h 100"/>
                  <a:gd name="T10" fmla="*/ 474 w 520"/>
                  <a:gd name="T11" fmla="*/ 100 h 100"/>
                  <a:gd name="T12" fmla="*/ 498 w 520"/>
                  <a:gd name="T13" fmla="*/ 50 h 100"/>
                  <a:gd name="T14" fmla="*/ 520 w 520"/>
                  <a:gd name="T15" fmla="*/ 0 h 100"/>
                  <a:gd name="T16" fmla="*/ 0 w 520"/>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100">
                    <a:moveTo>
                      <a:pt x="0" y="0"/>
                    </a:moveTo>
                    <a:lnTo>
                      <a:pt x="0" y="0"/>
                    </a:lnTo>
                    <a:lnTo>
                      <a:pt x="22" y="50"/>
                    </a:lnTo>
                    <a:lnTo>
                      <a:pt x="46" y="100"/>
                    </a:lnTo>
                    <a:lnTo>
                      <a:pt x="474" y="100"/>
                    </a:lnTo>
                    <a:lnTo>
                      <a:pt x="474" y="100"/>
                    </a:lnTo>
                    <a:lnTo>
                      <a:pt x="498" y="50"/>
                    </a:lnTo>
                    <a:lnTo>
                      <a:pt x="5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4" name="Freeform 64"/>
              <p:cNvSpPr/>
              <p:nvPr/>
            </p:nvSpPr>
            <p:spPr bwMode="auto">
              <a:xfrm>
                <a:off x="11810080" y="4347202"/>
                <a:ext cx="639747" cy="612041"/>
              </a:xfrm>
              <a:custGeom>
                <a:avLst/>
                <a:gdLst>
                  <a:gd name="T0" fmla="*/ 508 w 508"/>
                  <a:gd name="T1" fmla="*/ 486 h 486"/>
                  <a:gd name="T2" fmla="*/ 508 w 508"/>
                  <a:gd name="T3" fmla="*/ 486 h 486"/>
                  <a:gd name="T4" fmla="*/ 488 w 508"/>
                  <a:gd name="T5" fmla="*/ 434 h 486"/>
                  <a:gd name="T6" fmla="*/ 466 w 508"/>
                  <a:gd name="T7" fmla="*/ 382 h 486"/>
                  <a:gd name="T8" fmla="*/ 422 w 508"/>
                  <a:gd name="T9" fmla="*/ 286 h 486"/>
                  <a:gd name="T10" fmla="*/ 380 w 508"/>
                  <a:gd name="T11" fmla="*/ 204 h 486"/>
                  <a:gd name="T12" fmla="*/ 340 w 508"/>
                  <a:gd name="T13" fmla="*/ 134 h 486"/>
                  <a:gd name="T14" fmla="*/ 306 w 508"/>
                  <a:gd name="T15" fmla="*/ 78 h 486"/>
                  <a:gd name="T16" fmla="*/ 278 w 508"/>
                  <a:gd name="T17" fmla="*/ 36 h 486"/>
                  <a:gd name="T18" fmla="*/ 254 w 508"/>
                  <a:gd name="T19" fmla="*/ 0 h 486"/>
                  <a:gd name="T20" fmla="*/ 254 w 508"/>
                  <a:gd name="T21" fmla="*/ 0 h 486"/>
                  <a:gd name="T22" fmla="*/ 230 w 508"/>
                  <a:gd name="T23" fmla="*/ 36 h 486"/>
                  <a:gd name="T24" fmla="*/ 202 w 508"/>
                  <a:gd name="T25" fmla="*/ 78 h 486"/>
                  <a:gd name="T26" fmla="*/ 168 w 508"/>
                  <a:gd name="T27" fmla="*/ 134 h 486"/>
                  <a:gd name="T28" fmla="*/ 130 w 508"/>
                  <a:gd name="T29" fmla="*/ 204 h 486"/>
                  <a:gd name="T30" fmla="*/ 86 w 508"/>
                  <a:gd name="T31" fmla="*/ 286 h 486"/>
                  <a:gd name="T32" fmla="*/ 42 w 508"/>
                  <a:gd name="T33" fmla="*/ 382 h 486"/>
                  <a:gd name="T34" fmla="*/ 20 w 508"/>
                  <a:gd name="T35" fmla="*/ 434 h 486"/>
                  <a:gd name="T36" fmla="*/ 0 w 508"/>
                  <a:gd name="T37" fmla="*/ 486 h 486"/>
                  <a:gd name="T38" fmla="*/ 508 w 508"/>
                  <a:gd name="T39"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8" h="486">
                    <a:moveTo>
                      <a:pt x="508" y="486"/>
                    </a:moveTo>
                    <a:lnTo>
                      <a:pt x="508" y="486"/>
                    </a:lnTo>
                    <a:lnTo>
                      <a:pt x="488" y="434"/>
                    </a:lnTo>
                    <a:lnTo>
                      <a:pt x="466" y="382"/>
                    </a:lnTo>
                    <a:lnTo>
                      <a:pt x="422" y="286"/>
                    </a:lnTo>
                    <a:lnTo>
                      <a:pt x="380" y="204"/>
                    </a:lnTo>
                    <a:lnTo>
                      <a:pt x="340" y="134"/>
                    </a:lnTo>
                    <a:lnTo>
                      <a:pt x="306" y="78"/>
                    </a:lnTo>
                    <a:lnTo>
                      <a:pt x="278" y="36"/>
                    </a:lnTo>
                    <a:lnTo>
                      <a:pt x="254" y="0"/>
                    </a:lnTo>
                    <a:lnTo>
                      <a:pt x="254" y="0"/>
                    </a:lnTo>
                    <a:lnTo>
                      <a:pt x="230" y="36"/>
                    </a:lnTo>
                    <a:lnTo>
                      <a:pt x="202" y="78"/>
                    </a:lnTo>
                    <a:lnTo>
                      <a:pt x="168" y="134"/>
                    </a:lnTo>
                    <a:lnTo>
                      <a:pt x="130" y="204"/>
                    </a:lnTo>
                    <a:lnTo>
                      <a:pt x="86" y="286"/>
                    </a:lnTo>
                    <a:lnTo>
                      <a:pt x="42" y="382"/>
                    </a:lnTo>
                    <a:lnTo>
                      <a:pt x="20" y="434"/>
                    </a:lnTo>
                    <a:lnTo>
                      <a:pt x="0" y="486"/>
                    </a:lnTo>
                    <a:lnTo>
                      <a:pt x="508" y="486"/>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5" name="Freeform 65"/>
              <p:cNvSpPr/>
              <p:nvPr/>
            </p:nvSpPr>
            <p:spPr bwMode="auto">
              <a:xfrm>
                <a:off x="11810080" y="4347202"/>
                <a:ext cx="639747" cy="612041"/>
              </a:xfrm>
              <a:custGeom>
                <a:avLst/>
                <a:gdLst>
                  <a:gd name="T0" fmla="*/ 508 w 508"/>
                  <a:gd name="T1" fmla="*/ 486 h 486"/>
                  <a:gd name="T2" fmla="*/ 508 w 508"/>
                  <a:gd name="T3" fmla="*/ 486 h 486"/>
                  <a:gd name="T4" fmla="*/ 488 w 508"/>
                  <a:gd name="T5" fmla="*/ 434 h 486"/>
                  <a:gd name="T6" fmla="*/ 466 w 508"/>
                  <a:gd name="T7" fmla="*/ 382 h 486"/>
                  <a:gd name="T8" fmla="*/ 422 w 508"/>
                  <a:gd name="T9" fmla="*/ 286 h 486"/>
                  <a:gd name="T10" fmla="*/ 380 w 508"/>
                  <a:gd name="T11" fmla="*/ 204 h 486"/>
                  <a:gd name="T12" fmla="*/ 340 w 508"/>
                  <a:gd name="T13" fmla="*/ 134 h 486"/>
                  <a:gd name="T14" fmla="*/ 306 w 508"/>
                  <a:gd name="T15" fmla="*/ 78 h 486"/>
                  <a:gd name="T16" fmla="*/ 278 w 508"/>
                  <a:gd name="T17" fmla="*/ 36 h 486"/>
                  <a:gd name="T18" fmla="*/ 254 w 508"/>
                  <a:gd name="T19" fmla="*/ 0 h 486"/>
                  <a:gd name="T20" fmla="*/ 254 w 508"/>
                  <a:gd name="T21" fmla="*/ 0 h 486"/>
                  <a:gd name="T22" fmla="*/ 230 w 508"/>
                  <a:gd name="T23" fmla="*/ 36 h 486"/>
                  <a:gd name="T24" fmla="*/ 202 w 508"/>
                  <a:gd name="T25" fmla="*/ 78 h 486"/>
                  <a:gd name="T26" fmla="*/ 168 w 508"/>
                  <a:gd name="T27" fmla="*/ 134 h 486"/>
                  <a:gd name="T28" fmla="*/ 130 w 508"/>
                  <a:gd name="T29" fmla="*/ 204 h 486"/>
                  <a:gd name="T30" fmla="*/ 86 w 508"/>
                  <a:gd name="T31" fmla="*/ 286 h 486"/>
                  <a:gd name="T32" fmla="*/ 42 w 508"/>
                  <a:gd name="T33" fmla="*/ 382 h 486"/>
                  <a:gd name="T34" fmla="*/ 20 w 508"/>
                  <a:gd name="T35" fmla="*/ 434 h 486"/>
                  <a:gd name="T36" fmla="*/ 0 w 508"/>
                  <a:gd name="T37" fmla="*/ 486 h 486"/>
                  <a:gd name="T38" fmla="*/ 508 w 508"/>
                  <a:gd name="T39"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8" h="486">
                    <a:moveTo>
                      <a:pt x="508" y="486"/>
                    </a:moveTo>
                    <a:lnTo>
                      <a:pt x="508" y="486"/>
                    </a:lnTo>
                    <a:lnTo>
                      <a:pt x="488" y="434"/>
                    </a:lnTo>
                    <a:lnTo>
                      <a:pt x="466" y="382"/>
                    </a:lnTo>
                    <a:lnTo>
                      <a:pt x="422" y="286"/>
                    </a:lnTo>
                    <a:lnTo>
                      <a:pt x="380" y="204"/>
                    </a:lnTo>
                    <a:lnTo>
                      <a:pt x="340" y="134"/>
                    </a:lnTo>
                    <a:lnTo>
                      <a:pt x="306" y="78"/>
                    </a:lnTo>
                    <a:lnTo>
                      <a:pt x="278" y="36"/>
                    </a:lnTo>
                    <a:lnTo>
                      <a:pt x="254" y="0"/>
                    </a:lnTo>
                    <a:lnTo>
                      <a:pt x="254" y="0"/>
                    </a:lnTo>
                    <a:lnTo>
                      <a:pt x="230" y="36"/>
                    </a:lnTo>
                    <a:lnTo>
                      <a:pt x="202" y="78"/>
                    </a:lnTo>
                    <a:lnTo>
                      <a:pt x="168" y="134"/>
                    </a:lnTo>
                    <a:lnTo>
                      <a:pt x="130" y="204"/>
                    </a:lnTo>
                    <a:lnTo>
                      <a:pt x="86" y="286"/>
                    </a:lnTo>
                    <a:lnTo>
                      <a:pt x="42" y="382"/>
                    </a:lnTo>
                    <a:lnTo>
                      <a:pt x="20" y="434"/>
                    </a:lnTo>
                    <a:lnTo>
                      <a:pt x="0" y="486"/>
                    </a:lnTo>
                    <a:lnTo>
                      <a:pt x="508" y="4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6" name="Freeform 66"/>
              <p:cNvSpPr/>
              <p:nvPr/>
            </p:nvSpPr>
            <p:spPr bwMode="auto">
              <a:xfrm>
                <a:off x="12077061" y="6200957"/>
                <a:ext cx="108304" cy="1151041"/>
              </a:xfrm>
              <a:custGeom>
                <a:avLst/>
                <a:gdLst>
                  <a:gd name="T0" fmla="*/ 0 w 86"/>
                  <a:gd name="T1" fmla="*/ 456 h 914"/>
                  <a:gd name="T2" fmla="*/ 0 w 86"/>
                  <a:gd name="T3" fmla="*/ 456 h 914"/>
                  <a:gd name="T4" fmla="*/ 0 w 86"/>
                  <a:gd name="T5" fmla="*/ 548 h 914"/>
                  <a:gd name="T6" fmla="*/ 6 w 86"/>
                  <a:gd name="T7" fmla="*/ 634 h 914"/>
                  <a:gd name="T8" fmla="*/ 12 w 86"/>
                  <a:gd name="T9" fmla="*/ 712 h 914"/>
                  <a:gd name="T10" fmla="*/ 20 w 86"/>
                  <a:gd name="T11" fmla="*/ 780 h 914"/>
                  <a:gd name="T12" fmla="*/ 28 w 86"/>
                  <a:gd name="T13" fmla="*/ 836 h 914"/>
                  <a:gd name="T14" fmla="*/ 36 w 86"/>
                  <a:gd name="T15" fmla="*/ 878 h 914"/>
                  <a:gd name="T16" fmla="*/ 42 w 86"/>
                  <a:gd name="T17" fmla="*/ 914 h 914"/>
                  <a:gd name="T18" fmla="*/ 42 w 86"/>
                  <a:gd name="T19" fmla="*/ 914 h 914"/>
                  <a:gd name="T20" fmla="*/ 48 w 86"/>
                  <a:gd name="T21" fmla="*/ 878 h 914"/>
                  <a:gd name="T22" fmla="*/ 56 w 86"/>
                  <a:gd name="T23" fmla="*/ 836 h 914"/>
                  <a:gd name="T24" fmla="*/ 64 w 86"/>
                  <a:gd name="T25" fmla="*/ 780 h 914"/>
                  <a:gd name="T26" fmla="*/ 72 w 86"/>
                  <a:gd name="T27" fmla="*/ 712 h 914"/>
                  <a:gd name="T28" fmla="*/ 78 w 86"/>
                  <a:gd name="T29" fmla="*/ 634 h 914"/>
                  <a:gd name="T30" fmla="*/ 84 w 86"/>
                  <a:gd name="T31" fmla="*/ 548 h 914"/>
                  <a:gd name="T32" fmla="*/ 86 w 86"/>
                  <a:gd name="T33" fmla="*/ 456 h 914"/>
                  <a:gd name="T34" fmla="*/ 86 w 86"/>
                  <a:gd name="T35" fmla="*/ 456 h 914"/>
                  <a:gd name="T36" fmla="*/ 84 w 86"/>
                  <a:gd name="T37" fmla="*/ 364 h 914"/>
                  <a:gd name="T38" fmla="*/ 82 w 86"/>
                  <a:gd name="T39" fmla="*/ 278 h 914"/>
                  <a:gd name="T40" fmla="*/ 78 w 86"/>
                  <a:gd name="T41" fmla="*/ 202 h 914"/>
                  <a:gd name="T42" fmla="*/ 72 w 86"/>
                  <a:gd name="T43" fmla="*/ 134 h 914"/>
                  <a:gd name="T44" fmla="*/ 66 w 86"/>
                  <a:gd name="T45" fmla="*/ 78 h 914"/>
                  <a:gd name="T46" fmla="*/ 58 w 86"/>
                  <a:gd name="T47" fmla="*/ 36 h 914"/>
                  <a:gd name="T48" fmla="*/ 54 w 86"/>
                  <a:gd name="T49" fmla="*/ 20 h 914"/>
                  <a:gd name="T50" fmla="*/ 50 w 86"/>
                  <a:gd name="T51" fmla="*/ 10 h 914"/>
                  <a:gd name="T52" fmla="*/ 46 w 86"/>
                  <a:gd name="T53" fmla="*/ 2 h 914"/>
                  <a:gd name="T54" fmla="*/ 42 w 86"/>
                  <a:gd name="T55" fmla="*/ 0 h 914"/>
                  <a:gd name="T56" fmla="*/ 42 w 86"/>
                  <a:gd name="T57" fmla="*/ 0 h 914"/>
                  <a:gd name="T58" fmla="*/ 38 w 86"/>
                  <a:gd name="T59" fmla="*/ 2 h 914"/>
                  <a:gd name="T60" fmla="*/ 34 w 86"/>
                  <a:gd name="T61" fmla="*/ 10 h 914"/>
                  <a:gd name="T62" fmla="*/ 30 w 86"/>
                  <a:gd name="T63" fmla="*/ 20 h 914"/>
                  <a:gd name="T64" fmla="*/ 26 w 86"/>
                  <a:gd name="T65" fmla="*/ 36 h 914"/>
                  <a:gd name="T66" fmla="*/ 18 w 86"/>
                  <a:gd name="T67" fmla="*/ 78 h 914"/>
                  <a:gd name="T68" fmla="*/ 12 w 86"/>
                  <a:gd name="T69" fmla="*/ 134 h 914"/>
                  <a:gd name="T70" fmla="*/ 6 w 86"/>
                  <a:gd name="T71" fmla="*/ 202 h 914"/>
                  <a:gd name="T72" fmla="*/ 2 w 86"/>
                  <a:gd name="T73" fmla="*/ 278 h 914"/>
                  <a:gd name="T74" fmla="*/ 0 w 86"/>
                  <a:gd name="T75" fmla="*/ 364 h 914"/>
                  <a:gd name="T76" fmla="*/ 0 w 86"/>
                  <a:gd name="T77" fmla="*/ 456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914">
                    <a:moveTo>
                      <a:pt x="0" y="456"/>
                    </a:moveTo>
                    <a:lnTo>
                      <a:pt x="0" y="456"/>
                    </a:lnTo>
                    <a:lnTo>
                      <a:pt x="0" y="548"/>
                    </a:lnTo>
                    <a:lnTo>
                      <a:pt x="6" y="634"/>
                    </a:lnTo>
                    <a:lnTo>
                      <a:pt x="12" y="712"/>
                    </a:lnTo>
                    <a:lnTo>
                      <a:pt x="20" y="780"/>
                    </a:lnTo>
                    <a:lnTo>
                      <a:pt x="28" y="836"/>
                    </a:lnTo>
                    <a:lnTo>
                      <a:pt x="36" y="878"/>
                    </a:lnTo>
                    <a:lnTo>
                      <a:pt x="42" y="914"/>
                    </a:lnTo>
                    <a:lnTo>
                      <a:pt x="42" y="914"/>
                    </a:lnTo>
                    <a:lnTo>
                      <a:pt x="48" y="878"/>
                    </a:lnTo>
                    <a:lnTo>
                      <a:pt x="56" y="836"/>
                    </a:lnTo>
                    <a:lnTo>
                      <a:pt x="64" y="780"/>
                    </a:lnTo>
                    <a:lnTo>
                      <a:pt x="72" y="712"/>
                    </a:lnTo>
                    <a:lnTo>
                      <a:pt x="78" y="634"/>
                    </a:lnTo>
                    <a:lnTo>
                      <a:pt x="84" y="548"/>
                    </a:lnTo>
                    <a:lnTo>
                      <a:pt x="86" y="456"/>
                    </a:lnTo>
                    <a:lnTo>
                      <a:pt x="86" y="456"/>
                    </a:lnTo>
                    <a:lnTo>
                      <a:pt x="84" y="364"/>
                    </a:lnTo>
                    <a:lnTo>
                      <a:pt x="82" y="278"/>
                    </a:lnTo>
                    <a:lnTo>
                      <a:pt x="78" y="202"/>
                    </a:lnTo>
                    <a:lnTo>
                      <a:pt x="72" y="134"/>
                    </a:lnTo>
                    <a:lnTo>
                      <a:pt x="66" y="78"/>
                    </a:lnTo>
                    <a:lnTo>
                      <a:pt x="58" y="36"/>
                    </a:lnTo>
                    <a:lnTo>
                      <a:pt x="54" y="20"/>
                    </a:lnTo>
                    <a:lnTo>
                      <a:pt x="50" y="10"/>
                    </a:lnTo>
                    <a:lnTo>
                      <a:pt x="46" y="2"/>
                    </a:lnTo>
                    <a:lnTo>
                      <a:pt x="42" y="0"/>
                    </a:lnTo>
                    <a:lnTo>
                      <a:pt x="42" y="0"/>
                    </a:lnTo>
                    <a:lnTo>
                      <a:pt x="38" y="2"/>
                    </a:lnTo>
                    <a:lnTo>
                      <a:pt x="34" y="10"/>
                    </a:lnTo>
                    <a:lnTo>
                      <a:pt x="30" y="20"/>
                    </a:lnTo>
                    <a:lnTo>
                      <a:pt x="26" y="36"/>
                    </a:lnTo>
                    <a:lnTo>
                      <a:pt x="18" y="78"/>
                    </a:lnTo>
                    <a:lnTo>
                      <a:pt x="12" y="134"/>
                    </a:lnTo>
                    <a:lnTo>
                      <a:pt x="6" y="202"/>
                    </a:lnTo>
                    <a:lnTo>
                      <a:pt x="2" y="278"/>
                    </a:lnTo>
                    <a:lnTo>
                      <a:pt x="0" y="364"/>
                    </a:lnTo>
                    <a:lnTo>
                      <a:pt x="0" y="456"/>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7" name="Freeform 67"/>
              <p:cNvSpPr/>
              <p:nvPr/>
            </p:nvSpPr>
            <p:spPr bwMode="auto">
              <a:xfrm>
                <a:off x="12077061" y="6200957"/>
                <a:ext cx="108304" cy="1151041"/>
              </a:xfrm>
              <a:custGeom>
                <a:avLst/>
                <a:gdLst>
                  <a:gd name="T0" fmla="*/ 0 w 86"/>
                  <a:gd name="T1" fmla="*/ 456 h 914"/>
                  <a:gd name="T2" fmla="*/ 0 w 86"/>
                  <a:gd name="T3" fmla="*/ 456 h 914"/>
                  <a:gd name="T4" fmla="*/ 0 w 86"/>
                  <a:gd name="T5" fmla="*/ 548 h 914"/>
                  <a:gd name="T6" fmla="*/ 6 w 86"/>
                  <a:gd name="T7" fmla="*/ 634 h 914"/>
                  <a:gd name="T8" fmla="*/ 12 w 86"/>
                  <a:gd name="T9" fmla="*/ 712 h 914"/>
                  <a:gd name="T10" fmla="*/ 20 w 86"/>
                  <a:gd name="T11" fmla="*/ 780 h 914"/>
                  <a:gd name="T12" fmla="*/ 28 w 86"/>
                  <a:gd name="T13" fmla="*/ 836 h 914"/>
                  <a:gd name="T14" fmla="*/ 36 w 86"/>
                  <a:gd name="T15" fmla="*/ 878 h 914"/>
                  <a:gd name="T16" fmla="*/ 42 w 86"/>
                  <a:gd name="T17" fmla="*/ 914 h 914"/>
                  <a:gd name="T18" fmla="*/ 42 w 86"/>
                  <a:gd name="T19" fmla="*/ 914 h 914"/>
                  <a:gd name="T20" fmla="*/ 48 w 86"/>
                  <a:gd name="T21" fmla="*/ 878 h 914"/>
                  <a:gd name="T22" fmla="*/ 56 w 86"/>
                  <a:gd name="T23" fmla="*/ 836 h 914"/>
                  <a:gd name="T24" fmla="*/ 64 w 86"/>
                  <a:gd name="T25" fmla="*/ 780 h 914"/>
                  <a:gd name="T26" fmla="*/ 72 w 86"/>
                  <a:gd name="T27" fmla="*/ 712 h 914"/>
                  <a:gd name="T28" fmla="*/ 78 w 86"/>
                  <a:gd name="T29" fmla="*/ 634 h 914"/>
                  <a:gd name="T30" fmla="*/ 84 w 86"/>
                  <a:gd name="T31" fmla="*/ 548 h 914"/>
                  <a:gd name="T32" fmla="*/ 86 w 86"/>
                  <a:gd name="T33" fmla="*/ 456 h 914"/>
                  <a:gd name="T34" fmla="*/ 86 w 86"/>
                  <a:gd name="T35" fmla="*/ 456 h 914"/>
                  <a:gd name="T36" fmla="*/ 84 w 86"/>
                  <a:gd name="T37" fmla="*/ 364 h 914"/>
                  <a:gd name="T38" fmla="*/ 82 w 86"/>
                  <a:gd name="T39" fmla="*/ 278 h 914"/>
                  <a:gd name="T40" fmla="*/ 78 w 86"/>
                  <a:gd name="T41" fmla="*/ 202 h 914"/>
                  <a:gd name="T42" fmla="*/ 72 w 86"/>
                  <a:gd name="T43" fmla="*/ 134 h 914"/>
                  <a:gd name="T44" fmla="*/ 66 w 86"/>
                  <a:gd name="T45" fmla="*/ 78 h 914"/>
                  <a:gd name="T46" fmla="*/ 58 w 86"/>
                  <a:gd name="T47" fmla="*/ 36 h 914"/>
                  <a:gd name="T48" fmla="*/ 54 w 86"/>
                  <a:gd name="T49" fmla="*/ 20 h 914"/>
                  <a:gd name="T50" fmla="*/ 50 w 86"/>
                  <a:gd name="T51" fmla="*/ 10 h 914"/>
                  <a:gd name="T52" fmla="*/ 46 w 86"/>
                  <a:gd name="T53" fmla="*/ 2 h 914"/>
                  <a:gd name="T54" fmla="*/ 42 w 86"/>
                  <a:gd name="T55" fmla="*/ 0 h 914"/>
                  <a:gd name="T56" fmla="*/ 42 w 86"/>
                  <a:gd name="T57" fmla="*/ 0 h 914"/>
                  <a:gd name="T58" fmla="*/ 38 w 86"/>
                  <a:gd name="T59" fmla="*/ 2 h 914"/>
                  <a:gd name="T60" fmla="*/ 34 w 86"/>
                  <a:gd name="T61" fmla="*/ 10 h 914"/>
                  <a:gd name="T62" fmla="*/ 30 w 86"/>
                  <a:gd name="T63" fmla="*/ 20 h 914"/>
                  <a:gd name="T64" fmla="*/ 26 w 86"/>
                  <a:gd name="T65" fmla="*/ 36 h 914"/>
                  <a:gd name="T66" fmla="*/ 18 w 86"/>
                  <a:gd name="T67" fmla="*/ 78 h 914"/>
                  <a:gd name="T68" fmla="*/ 12 w 86"/>
                  <a:gd name="T69" fmla="*/ 134 h 914"/>
                  <a:gd name="T70" fmla="*/ 6 w 86"/>
                  <a:gd name="T71" fmla="*/ 202 h 914"/>
                  <a:gd name="T72" fmla="*/ 2 w 86"/>
                  <a:gd name="T73" fmla="*/ 278 h 914"/>
                  <a:gd name="T74" fmla="*/ 0 w 86"/>
                  <a:gd name="T75" fmla="*/ 364 h 914"/>
                  <a:gd name="T76" fmla="*/ 0 w 86"/>
                  <a:gd name="T77" fmla="*/ 456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914">
                    <a:moveTo>
                      <a:pt x="0" y="456"/>
                    </a:moveTo>
                    <a:lnTo>
                      <a:pt x="0" y="456"/>
                    </a:lnTo>
                    <a:lnTo>
                      <a:pt x="0" y="548"/>
                    </a:lnTo>
                    <a:lnTo>
                      <a:pt x="6" y="634"/>
                    </a:lnTo>
                    <a:lnTo>
                      <a:pt x="12" y="712"/>
                    </a:lnTo>
                    <a:lnTo>
                      <a:pt x="20" y="780"/>
                    </a:lnTo>
                    <a:lnTo>
                      <a:pt x="28" y="836"/>
                    </a:lnTo>
                    <a:lnTo>
                      <a:pt x="36" y="878"/>
                    </a:lnTo>
                    <a:lnTo>
                      <a:pt x="42" y="914"/>
                    </a:lnTo>
                    <a:lnTo>
                      <a:pt x="42" y="914"/>
                    </a:lnTo>
                    <a:lnTo>
                      <a:pt x="48" y="878"/>
                    </a:lnTo>
                    <a:lnTo>
                      <a:pt x="56" y="836"/>
                    </a:lnTo>
                    <a:lnTo>
                      <a:pt x="64" y="780"/>
                    </a:lnTo>
                    <a:lnTo>
                      <a:pt x="72" y="712"/>
                    </a:lnTo>
                    <a:lnTo>
                      <a:pt x="78" y="634"/>
                    </a:lnTo>
                    <a:lnTo>
                      <a:pt x="84" y="548"/>
                    </a:lnTo>
                    <a:lnTo>
                      <a:pt x="86" y="456"/>
                    </a:lnTo>
                    <a:lnTo>
                      <a:pt x="86" y="456"/>
                    </a:lnTo>
                    <a:lnTo>
                      <a:pt x="84" y="364"/>
                    </a:lnTo>
                    <a:lnTo>
                      <a:pt x="82" y="278"/>
                    </a:lnTo>
                    <a:lnTo>
                      <a:pt x="78" y="202"/>
                    </a:lnTo>
                    <a:lnTo>
                      <a:pt x="72" y="134"/>
                    </a:lnTo>
                    <a:lnTo>
                      <a:pt x="66" y="78"/>
                    </a:lnTo>
                    <a:lnTo>
                      <a:pt x="58" y="36"/>
                    </a:lnTo>
                    <a:lnTo>
                      <a:pt x="54" y="20"/>
                    </a:lnTo>
                    <a:lnTo>
                      <a:pt x="50" y="10"/>
                    </a:lnTo>
                    <a:lnTo>
                      <a:pt x="46" y="2"/>
                    </a:lnTo>
                    <a:lnTo>
                      <a:pt x="42" y="0"/>
                    </a:lnTo>
                    <a:lnTo>
                      <a:pt x="42" y="0"/>
                    </a:lnTo>
                    <a:lnTo>
                      <a:pt x="38" y="2"/>
                    </a:lnTo>
                    <a:lnTo>
                      <a:pt x="34" y="10"/>
                    </a:lnTo>
                    <a:lnTo>
                      <a:pt x="30" y="20"/>
                    </a:lnTo>
                    <a:lnTo>
                      <a:pt x="26" y="36"/>
                    </a:lnTo>
                    <a:lnTo>
                      <a:pt x="18" y="78"/>
                    </a:lnTo>
                    <a:lnTo>
                      <a:pt x="12" y="134"/>
                    </a:lnTo>
                    <a:lnTo>
                      <a:pt x="6" y="202"/>
                    </a:lnTo>
                    <a:lnTo>
                      <a:pt x="2" y="278"/>
                    </a:lnTo>
                    <a:lnTo>
                      <a:pt x="0" y="364"/>
                    </a:lnTo>
                    <a:lnTo>
                      <a:pt x="0" y="4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8" name="Freeform 68"/>
              <p:cNvSpPr/>
              <p:nvPr/>
            </p:nvSpPr>
            <p:spPr bwMode="auto">
              <a:xfrm>
                <a:off x="11900753" y="5223706"/>
                <a:ext cx="458401" cy="460920"/>
              </a:xfrm>
              <a:custGeom>
                <a:avLst/>
                <a:gdLst>
                  <a:gd name="T0" fmla="*/ 364 w 364"/>
                  <a:gd name="T1" fmla="*/ 184 h 366"/>
                  <a:gd name="T2" fmla="*/ 360 w 364"/>
                  <a:gd name="T3" fmla="*/ 220 h 366"/>
                  <a:gd name="T4" fmla="*/ 350 w 364"/>
                  <a:gd name="T5" fmla="*/ 254 h 366"/>
                  <a:gd name="T6" fmla="*/ 334 w 364"/>
                  <a:gd name="T7" fmla="*/ 286 h 366"/>
                  <a:gd name="T8" fmla="*/ 310 w 364"/>
                  <a:gd name="T9" fmla="*/ 312 h 366"/>
                  <a:gd name="T10" fmla="*/ 284 w 364"/>
                  <a:gd name="T11" fmla="*/ 334 h 366"/>
                  <a:gd name="T12" fmla="*/ 252 w 364"/>
                  <a:gd name="T13" fmla="*/ 352 h 366"/>
                  <a:gd name="T14" fmla="*/ 218 w 364"/>
                  <a:gd name="T15" fmla="*/ 362 h 366"/>
                  <a:gd name="T16" fmla="*/ 182 w 364"/>
                  <a:gd name="T17" fmla="*/ 366 h 366"/>
                  <a:gd name="T18" fmla="*/ 164 w 364"/>
                  <a:gd name="T19" fmla="*/ 364 h 366"/>
                  <a:gd name="T20" fmla="*/ 128 w 364"/>
                  <a:gd name="T21" fmla="*/ 358 h 366"/>
                  <a:gd name="T22" fmla="*/ 96 w 364"/>
                  <a:gd name="T23" fmla="*/ 344 h 366"/>
                  <a:gd name="T24" fmla="*/ 66 w 364"/>
                  <a:gd name="T25" fmla="*/ 324 h 366"/>
                  <a:gd name="T26" fmla="*/ 42 w 364"/>
                  <a:gd name="T27" fmla="*/ 300 h 366"/>
                  <a:gd name="T28" fmla="*/ 22 w 364"/>
                  <a:gd name="T29" fmla="*/ 270 h 366"/>
                  <a:gd name="T30" fmla="*/ 8 w 364"/>
                  <a:gd name="T31" fmla="*/ 238 h 366"/>
                  <a:gd name="T32" fmla="*/ 0 w 364"/>
                  <a:gd name="T33" fmla="*/ 202 h 366"/>
                  <a:gd name="T34" fmla="*/ 0 w 364"/>
                  <a:gd name="T35" fmla="*/ 184 h 366"/>
                  <a:gd name="T36" fmla="*/ 4 w 364"/>
                  <a:gd name="T37" fmla="*/ 146 h 366"/>
                  <a:gd name="T38" fmla="*/ 14 w 364"/>
                  <a:gd name="T39" fmla="*/ 112 h 366"/>
                  <a:gd name="T40" fmla="*/ 30 w 364"/>
                  <a:gd name="T41" fmla="*/ 82 h 366"/>
                  <a:gd name="T42" fmla="*/ 54 w 364"/>
                  <a:gd name="T43" fmla="*/ 54 h 366"/>
                  <a:gd name="T44" fmla="*/ 80 w 364"/>
                  <a:gd name="T45" fmla="*/ 32 h 366"/>
                  <a:gd name="T46" fmla="*/ 112 w 364"/>
                  <a:gd name="T47" fmla="*/ 16 h 366"/>
                  <a:gd name="T48" fmla="*/ 146 w 364"/>
                  <a:gd name="T49" fmla="*/ 4 h 366"/>
                  <a:gd name="T50" fmla="*/ 182 w 364"/>
                  <a:gd name="T51" fmla="*/ 0 h 366"/>
                  <a:gd name="T52" fmla="*/ 200 w 364"/>
                  <a:gd name="T53" fmla="*/ 2 h 366"/>
                  <a:gd name="T54" fmla="*/ 236 w 364"/>
                  <a:gd name="T55" fmla="*/ 10 h 366"/>
                  <a:gd name="T56" fmla="*/ 268 w 364"/>
                  <a:gd name="T57" fmla="*/ 22 h 366"/>
                  <a:gd name="T58" fmla="*/ 298 w 364"/>
                  <a:gd name="T59" fmla="*/ 42 h 366"/>
                  <a:gd name="T60" fmla="*/ 322 w 364"/>
                  <a:gd name="T61" fmla="*/ 68 h 366"/>
                  <a:gd name="T62" fmla="*/ 342 w 364"/>
                  <a:gd name="T63" fmla="*/ 96 h 366"/>
                  <a:gd name="T64" fmla="*/ 356 w 364"/>
                  <a:gd name="T65" fmla="*/ 128 h 366"/>
                  <a:gd name="T66" fmla="*/ 364 w 364"/>
                  <a:gd name="T67" fmla="*/ 16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4" h="366">
                    <a:moveTo>
                      <a:pt x="364" y="184"/>
                    </a:moveTo>
                    <a:lnTo>
                      <a:pt x="364" y="184"/>
                    </a:lnTo>
                    <a:lnTo>
                      <a:pt x="364" y="202"/>
                    </a:lnTo>
                    <a:lnTo>
                      <a:pt x="360" y="220"/>
                    </a:lnTo>
                    <a:lnTo>
                      <a:pt x="356" y="238"/>
                    </a:lnTo>
                    <a:lnTo>
                      <a:pt x="350" y="254"/>
                    </a:lnTo>
                    <a:lnTo>
                      <a:pt x="342" y="270"/>
                    </a:lnTo>
                    <a:lnTo>
                      <a:pt x="334" y="286"/>
                    </a:lnTo>
                    <a:lnTo>
                      <a:pt x="322" y="300"/>
                    </a:lnTo>
                    <a:lnTo>
                      <a:pt x="310" y="312"/>
                    </a:lnTo>
                    <a:lnTo>
                      <a:pt x="298" y="324"/>
                    </a:lnTo>
                    <a:lnTo>
                      <a:pt x="284" y="334"/>
                    </a:lnTo>
                    <a:lnTo>
                      <a:pt x="268" y="344"/>
                    </a:lnTo>
                    <a:lnTo>
                      <a:pt x="252" y="352"/>
                    </a:lnTo>
                    <a:lnTo>
                      <a:pt x="236" y="358"/>
                    </a:lnTo>
                    <a:lnTo>
                      <a:pt x="218" y="362"/>
                    </a:lnTo>
                    <a:lnTo>
                      <a:pt x="200" y="364"/>
                    </a:lnTo>
                    <a:lnTo>
                      <a:pt x="182" y="366"/>
                    </a:lnTo>
                    <a:lnTo>
                      <a:pt x="182" y="366"/>
                    </a:lnTo>
                    <a:lnTo>
                      <a:pt x="164" y="364"/>
                    </a:lnTo>
                    <a:lnTo>
                      <a:pt x="146" y="362"/>
                    </a:lnTo>
                    <a:lnTo>
                      <a:pt x="128" y="358"/>
                    </a:lnTo>
                    <a:lnTo>
                      <a:pt x="112" y="352"/>
                    </a:lnTo>
                    <a:lnTo>
                      <a:pt x="96" y="344"/>
                    </a:lnTo>
                    <a:lnTo>
                      <a:pt x="80" y="334"/>
                    </a:lnTo>
                    <a:lnTo>
                      <a:pt x="66" y="324"/>
                    </a:lnTo>
                    <a:lnTo>
                      <a:pt x="54" y="312"/>
                    </a:lnTo>
                    <a:lnTo>
                      <a:pt x="42" y="300"/>
                    </a:lnTo>
                    <a:lnTo>
                      <a:pt x="30" y="286"/>
                    </a:lnTo>
                    <a:lnTo>
                      <a:pt x="22" y="270"/>
                    </a:lnTo>
                    <a:lnTo>
                      <a:pt x="14" y="254"/>
                    </a:lnTo>
                    <a:lnTo>
                      <a:pt x="8" y="238"/>
                    </a:lnTo>
                    <a:lnTo>
                      <a:pt x="4" y="220"/>
                    </a:lnTo>
                    <a:lnTo>
                      <a:pt x="0" y="202"/>
                    </a:lnTo>
                    <a:lnTo>
                      <a:pt x="0" y="184"/>
                    </a:lnTo>
                    <a:lnTo>
                      <a:pt x="0" y="184"/>
                    </a:lnTo>
                    <a:lnTo>
                      <a:pt x="0" y="164"/>
                    </a:lnTo>
                    <a:lnTo>
                      <a:pt x="4" y="146"/>
                    </a:lnTo>
                    <a:lnTo>
                      <a:pt x="8" y="128"/>
                    </a:lnTo>
                    <a:lnTo>
                      <a:pt x="14" y="112"/>
                    </a:lnTo>
                    <a:lnTo>
                      <a:pt x="22" y="96"/>
                    </a:lnTo>
                    <a:lnTo>
                      <a:pt x="30" y="82"/>
                    </a:lnTo>
                    <a:lnTo>
                      <a:pt x="42" y="68"/>
                    </a:lnTo>
                    <a:lnTo>
                      <a:pt x="54" y="54"/>
                    </a:lnTo>
                    <a:lnTo>
                      <a:pt x="66" y="42"/>
                    </a:lnTo>
                    <a:lnTo>
                      <a:pt x="80" y="32"/>
                    </a:lnTo>
                    <a:lnTo>
                      <a:pt x="96" y="22"/>
                    </a:lnTo>
                    <a:lnTo>
                      <a:pt x="112" y="16"/>
                    </a:lnTo>
                    <a:lnTo>
                      <a:pt x="128" y="10"/>
                    </a:lnTo>
                    <a:lnTo>
                      <a:pt x="146" y="4"/>
                    </a:lnTo>
                    <a:lnTo>
                      <a:pt x="164" y="2"/>
                    </a:lnTo>
                    <a:lnTo>
                      <a:pt x="182" y="0"/>
                    </a:lnTo>
                    <a:lnTo>
                      <a:pt x="182" y="0"/>
                    </a:lnTo>
                    <a:lnTo>
                      <a:pt x="200" y="2"/>
                    </a:lnTo>
                    <a:lnTo>
                      <a:pt x="218" y="4"/>
                    </a:lnTo>
                    <a:lnTo>
                      <a:pt x="236" y="10"/>
                    </a:lnTo>
                    <a:lnTo>
                      <a:pt x="252" y="16"/>
                    </a:lnTo>
                    <a:lnTo>
                      <a:pt x="268" y="22"/>
                    </a:lnTo>
                    <a:lnTo>
                      <a:pt x="284" y="32"/>
                    </a:lnTo>
                    <a:lnTo>
                      <a:pt x="298" y="42"/>
                    </a:lnTo>
                    <a:lnTo>
                      <a:pt x="310" y="54"/>
                    </a:lnTo>
                    <a:lnTo>
                      <a:pt x="322" y="68"/>
                    </a:lnTo>
                    <a:lnTo>
                      <a:pt x="334" y="82"/>
                    </a:lnTo>
                    <a:lnTo>
                      <a:pt x="342" y="96"/>
                    </a:lnTo>
                    <a:lnTo>
                      <a:pt x="350" y="112"/>
                    </a:lnTo>
                    <a:lnTo>
                      <a:pt x="356" y="128"/>
                    </a:lnTo>
                    <a:lnTo>
                      <a:pt x="360" y="146"/>
                    </a:lnTo>
                    <a:lnTo>
                      <a:pt x="364" y="164"/>
                    </a:lnTo>
                    <a:lnTo>
                      <a:pt x="364" y="184"/>
                    </a:lnTo>
                    <a:close/>
                  </a:path>
                </a:pathLst>
              </a:custGeom>
              <a:solidFill>
                <a:srgbClr val="FF4241"/>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9" name="Freeform 69"/>
              <p:cNvSpPr/>
              <p:nvPr/>
            </p:nvSpPr>
            <p:spPr bwMode="auto">
              <a:xfrm>
                <a:off x="11900753" y="5223706"/>
                <a:ext cx="458401" cy="460920"/>
              </a:xfrm>
              <a:custGeom>
                <a:avLst/>
                <a:gdLst>
                  <a:gd name="T0" fmla="*/ 364 w 364"/>
                  <a:gd name="T1" fmla="*/ 184 h 366"/>
                  <a:gd name="T2" fmla="*/ 360 w 364"/>
                  <a:gd name="T3" fmla="*/ 220 h 366"/>
                  <a:gd name="T4" fmla="*/ 350 w 364"/>
                  <a:gd name="T5" fmla="*/ 254 h 366"/>
                  <a:gd name="T6" fmla="*/ 334 w 364"/>
                  <a:gd name="T7" fmla="*/ 286 h 366"/>
                  <a:gd name="T8" fmla="*/ 310 w 364"/>
                  <a:gd name="T9" fmla="*/ 312 h 366"/>
                  <a:gd name="T10" fmla="*/ 284 w 364"/>
                  <a:gd name="T11" fmla="*/ 334 h 366"/>
                  <a:gd name="T12" fmla="*/ 252 w 364"/>
                  <a:gd name="T13" fmla="*/ 352 h 366"/>
                  <a:gd name="T14" fmla="*/ 218 w 364"/>
                  <a:gd name="T15" fmla="*/ 362 h 366"/>
                  <a:gd name="T16" fmla="*/ 182 w 364"/>
                  <a:gd name="T17" fmla="*/ 366 h 366"/>
                  <a:gd name="T18" fmla="*/ 164 w 364"/>
                  <a:gd name="T19" fmla="*/ 364 h 366"/>
                  <a:gd name="T20" fmla="*/ 128 w 364"/>
                  <a:gd name="T21" fmla="*/ 358 h 366"/>
                  <a:gd name="T22" fmla="*/ 96 w 364"/>
                  <a:gd name="T23" fmla="*/ 344 h 366"/>
                  <a:gd name="T24" fmla="*/ 66 w 364"/>
                  <a:gd name="T25" fmla="*/ 324 h 366"/>
                  <a:gd name="T26" fmla="*/ 42 w 364"/>
                  <a:gd name="T27" fmla="*/ 300 h 366"/>
                  <a:gd name="T28" fmla="*/ 22 w 364"/>
                  <a:gd name="T29" fmla="*/ 270 h 366"/>
                  <a:gd name="T30" fmla="*/ 8 w 364"/>
                  <a:gd name="T31" fmla="*/ 238 h 366"/>
                  <a:gd name="T32" fmla="*/ 0 w 364"/>
                  <a:gd name="T33" fmla="*/ 202 h 366"/>
                  <a:gd name="T34" fmla="*/ 0 w 364"/>
                  <a:gd name="T35" fmla="*/ 184 h 366"/>
                  <a:gd name="T36" fmla="*/ 4 w 364"/>
                  <a:gd name="T37" fmla="*/ 146 h 366"/>
                  <a:gd name="T38" fmla="*/ 14 w 364"/>
                  <a:gd name="T39" fmla="*/ 112 h 366"/>
                  <a:gd name="T40" fmla="*/ 30 w 364"/>
                  <a:gd name="T41" fmla="*/ 82 h 366"/>
                  <a:gd name="T42" fmla="*/ 54 w 364"/>
                  <a:gd name="T43" fmla="*/ 54 h 366"/>
                  <a:gd name="T44" fmla="*/ 80 w 364"/>
                  <a:gd name="T45" fmla="*/ 32 h 366"/>
                  <a:gd name="T46" fmla="*/ 112 w 364"/>
                  <a:gd name="T47" fmla="*/ 16 h 366"/>
                  <a:gd name="T48" fmla="*/ 146 w 364"/>
                  <a:gd name="T49" fmla="*/ 4 h 366"/>
                  <a:gd name="T50" fmla="*/ 182 w 364"/>
                  <a:gd name="T51" fmla="*/ 0 h 366"/>
                  <a:gd name="T52" fmla="*/ 200 w 364"/>
                  <a:gd name="T53" fmla="*/ 2 h 366"/>
                  <a:gd name="T54" fmla="*/ 236 w 364"/>
                  <a:gd name="T55" fmla="*/ 10 h 366"/>
                  <a:gd name="T56" fmla="*/ 268 w 364"/>
                  <a:gd name="T57" fmla="*/ 22 h 366"/>
                  <a:gd name="T58" fmla="*/ 298 w 364"/>
                  <a:gd name="T59" fmla="*/ 42 h 366"/>
                  <a:gd name="T60" fmla="*/ 322 w 364"/>
                  <a:gd name="T61" fmla="*/ 68 h 366"/>
                  <a:gd name="T62" fmla="*/ 342 w 364"/>
                  <a:gd name="T63" fmla="*/ 96 h 366"/>
                  <a:gd name="T64" fmla="*/ 356 w 364"/>
                  <a:gd name="T65" fmla="*/ 128 h 366"/>
                  <a:gd name="T66" fmla="*/ 364 w 364"/>
                  <a:gd name="T67" fmla="*/ 16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4" h="366">
                    <a:moveTo>
                      <a:pt x="364" y="184"/>
                    </a:moveTo>
                    <a:lnTo>
                      <a:pt x="364" y="184"/>
                    </a:lnTo>
                    <a:lnTo>
                      <a:pt x="364" y="202"/>
                    </a:lnTo>
                    <a:lnTo>
                      <a:pt x="360" y="220"/>
                    </a:lnTo>
                    <a:lnTo>
                      <a:pt x="356" y="238"/>
                    </a:lnTo>
                    <a:lnTo>
                      <a:pt x="350" y="254"/>
                    </a:lnTo>
                    <a:lnTo>
                      <a:pt x="342" y="270"/>
                    </a:lnTo>
                    <a:lnTo>
                      <a:pt x="334" y="286"/>
                    </a:lnTo>
                    <a:lnTo>
                      <a:pt x="322" y="300"/>
                    </a:lnTo>
                    <a:lnTo>
                      <a:pt x="310" y="312"/>
                    </a:lnTo>
                    <a:lnTo>
                      <a:pt x="298" y="324"/>
                    </a:lnTo>
                    <a:lnTo>
                      <a:pt x="284" y="334"/>
                    </a:lnTo>
                    <a:lnTo>
                      <a:pt x="268" y="344"/>
                    </a:lnTo>
                    <a:lnTo>
                      <a:pt x="252" y="352"/>
                    </a:lnTo>
                    <a:lnTo>
                      <a:pt x="236" y="358"/>
                    </a:lnTo>
                    <a:lnTo>
                      <a:pt x="218" y="362"/>
                    </a:lnTo>
                    <a:lnTo>
                      <a:pt x="200" y="364"/>
                    </a:lnTo>
                    <a:lnTo>
                      <a:pt x="182" y="366"/>
                    </a:lnTo>
                    <a:lnTo>
                      <a:pt x="182" y="366"/>
                    </a:lnTo>
                    <a:lnTo>
                      <a:pt x="164" y="364"/>
                    </a:lnTo>
                    <a:lnTo>
                      <a:pt x="146" y="362"/>
                    </a:lnTo>
                    <a:lnTo>
                      <a:pt x="128" y="358"/>
                    </a:lnTo>
                    <a:lnTo>
                      <a:pt x="112" y="352"/>
                    </a:lnTo>
                    <a:lnTo>
                      <a:pt x="96" y="344"/>
                    </a:lnTo>
                    <a:lnTo>
                      <a:pt x="80" y="334"/>
                    </a:lnTo>
                    <a:lnTo>
                      <a:pt x="66" y="324"/>
                    </a:lnTo>
                    <a:lnTo>
                      <a:pt x="54" y="312"/>
                    </a:lnTo>
                    <a:lnTo>
                      <a:pt x="42" y="300"/>
                    </a:lnTo>
                    <a:lnTo>
                      <a:pt x="30" y="286"/>
                    </a:lnTo>
                    <a:lnTo>
                      <a:pt x="22" y="270"/>
                    </a:lnTo>
                    <a:lnTo>
                      <a:pt x="14" y="254"/>
                    </a:lnTo>
                    <a:lnTo>
                      <a:pt x="8" y="238"/>
                    </a:lnTo>
                    <a:lnTo>
                      <a:pt x="4" y="220"/>
                    </a:lnTo>
                    <a:lnTo>
                      <a:pt x="0" y="202"/>
                    </a:lnTo>
                    <a:lnTo>
                      <a:pt x="0" y="184"/>
                    </a:lnTo>
                    <a:lnTo>
                      <a:pt x="0" y="184"/>
                    </a:lnTo>
                    <a:lnTo>
                      <a:pt x="0" y="164"/>
                    </a:lnTo>
                    <a:lnTo>
                      <a:pt x="4" y="146"/>
                    </a:lnTo>
                    <a:lnTo>
                      <a:pt x="8" y="128"/>
                    </a:lnTo>
                    <a:lnTo>
                      <a:pt x="14" y="112"/>
                    </a:lnTo>
                    <a:lnTo>
                      <a:pt x="22" y="96"/>
                    </a:lnTo>
                    <a:lnTo>
                      <a:pt x="30" y="82"/>
                    </a:lnTo>
                    <a:lnTo>
                      <a:pt x="42" y="68"/>
                    </a:lnTo>
                    <a:lnTo>
                      <a:pt x="54" y="54"/>
                    </a:lnTo>
                    <a:lnTo>
                      <a:pt x="66" y="42"/>
                    </a:lnTo>
                    <a:lnTo>
                      <a:pt x="80" y="32"/>
                    </a:lnTo>
                    <a:lnTo>
                      <a:pt x="96" y="22"/>
                    </a:lnTo>
                    <a:lnTo>
                      <a:pt x="112" y="16"/>
                    </a:lnTo>
                    <a:lnTo>
                      <a:pt x="128" y="10"/>
                    </a:lnTo>
                    <a:lnTo>
                      <a:pt x="146" y="4"/>
                    </a:lnTo>
                    <a:lnTo>
                      <a:pt x="164" y="2"/>
                    </a:lnTo>
                    <a:lnTo>
                      <a:pt x="182" y="0"/>
                    </a:lnTo>
                    <a:lnTo>
                      <a:pt x="182" y="0"/>
                    </a:lnTo>
                    <a:lnTo>
                      <a:pt x="200" y="2"/>
                    </a:lnTo>
                    <a:lnTo>
                      <a:pt x="218" y="4"/>
                    </a:lnTo>
                    <a:lnTo>
                      <a:pt x="236" y="10"/>
                    </a:lnTo>
                    <a:lnTo>
                      <a:pt x="252" y="16"/>
                    </a:lnTo>
                    <a:lnTo>
                      <a:pt x="268" y="22"/>
                    </a:lnTo>
                    <a:lnTo>
                      <a:pt x="284" y="32"/>
                    </a:lnTo>
                    <a:lnTo>
                      <a:pt x="298" y="42"/>
                    </a:lnTo>
                    <a:lnTo>
                      <a:pt x="310" y="54"/>
                    </a:lnTo>
                    <a:lnTo>
                      <a:pt x="322" y="68"/>
                    </a:lnTo>
                    <a:lnTo>
                      <a:pt x="334" y="82"/>
                    </a:lnTo>
                    <a:lnTo>
                      <a:pt x="342" y="96"/>
                    </a:lnTo>
                    <a:lnTo>
                      <a:pt x="350" y="112"/>
                    </a:lnTo>
                    <a:lnTo>
                      <a:pt x="356" y="128"/>
                    </a:lnTo>
                    <a:lnTo>
                      <a:pt x="360" y="146"/>
                    </a:lnTo>
                    <a:lnTo>
                      <a:pt x="364" y="164"/>
                    </a:lnTo>
                    <a:lnTo>
                      <a:pt x="364" y="1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60" name="Freeform 70"/>
              <p:cNvSpPr/>
              <p:nvPr/>
            </p:nvSpPr>
            <p:spPr bwMode="auto">
              <a:xfrm>
                <a:off x="11961201" y="5284154"/>
                <a:ext cx="337504" cy="340023"/>
              </a:xfrm>
              <a:custGeom>
                <a:avLst/>
                <a:gdLst>
                  <a:gd name="T0" fmla="*/ 268 w 268"/>
                  <a:gd name="T1" fmla="*/ 136 h 270"/>
                  <a:gd name="T2" fmla="*/ 266 w 268"/>
                  <a:gd name="T3" fmla="*/ 162 h 270"/>
                  <a:gd name="T4" fmla="*/ 258 w 268"/>
                  <a:gd name="T5" fmla="*/ 188 h 270"/>
                  <a:gd name="T6" fmla="*/ 246 w 268"/>
                  <a:gd name="T7" fmla="*/ 210 h 270"/>
                  <a:gd name="T8" fmla="*/ 230 w 268"/>
                  <a:gd name="T9" fmla="*/ 230 h 270"/>
                  <a:gd name="T10" fmla="*/ 210 w 268"/>
                  <a:gd name="T11" fmla="*/ 246 h 270"/>
                  <a:gd name="T12" fmla="*/ 186 w 268"/>
                  <a:gd name="T13" fmla="*/ 260 h 270"/>
                  <a:gd name="T14" fmla="*/ 162 w 268"/>
                  <a:gd name="T15" fmla="*/ 266 h 270"/>
                  <a:gd name="T16" fmla="*/ 134 w 268"/>
                  <a:gd name="T17" fmla="*/ 270 h 270"/>
                  <a:gd name="T18" fmla="*/ 120 w 268"/>
                  <a:gd name="T19" fmla="*/ 268 h 270"/>
                  <a:gd name="T20" fmla="*/ 94 w 268"/>
                  <a:gd name="T21" fmla="*/ 264 h 270"/>
                  <a:gd name="T22" fmla="*/ 70 w 268"/>
                  <a:gd name="T23" fmla="*/ 254 h 270"/>
                  <a:gd name="T24" fmla="*/ 48 w 268"/>
                  <a:gd name="T25" fmla="*/ 238 h 270"/>
                  <a:gd name="T26" fmla="*/ 30 w 268"/>
                  <a:gd name="T27" fmla="*/ 220 h 270"/>
                  <a:gd name="T28" fmla="*/ 16 w 268"/>
                  <a:gd name="T29" fmla="*/ 200 h 270"/>
                  <a:gd name="T30" fmla="*/ 6 w 268"/>
                  <a:gd name="T31" fmla="*/ 176 h 270"/>
                  <a:gd name="T32" fmla="*/ 0 w 268"/>
                  <a:gd name="T33" fmla="*/ 148 h 270"/>
                  <a:gd name="T34" fmla="*/ 0 w 268"/>
                  <a:gd name="T35" fmla="*/ 136 h 270"/>
                  <a:gd name="T36" fmla="*/ 2 w 268"/>
                  <a:gd name="T37" fmla="*/ 108 h 270"/>
                  <a:gd name="T38" fmla="*/ 10 w 268"/>
                  <a:gd name="T39" fmla="*/ 82 h 270"/>
                  <a:gd name="T40" fmla="*/ 22 w 268"/>
                  <a:gd name="T41" fmla="*/ 60 h 270"/>
                  <a:gd name="T42" fmla="*/ 38 w 268"/>
                  <a:gd name="T43" fmla="*/ 40 h 270"/>
                  <a:gd name="T44" fmla="*/ 58 w 268"/>
                  <a:gd name="T45" fmla="*/ 24 h 270"/>
                  <a:gd name="T46" fmla="*/ 82 w 268"/>
                  <a:gd name="T47" fmla="*/ 12 h 270"/>
                  <a:gd name="T48" fmla="*/ 106 w 268"/>
                  <a:gd name="T49" fmla="*/ 4 h 270"/>
                  <a:gd name="T50" fmla="*/ 134 w 268"/>
                  <a:gd name="T51" fmla="*/ 0 h 270"/>
                  <a:gd name="T52" fmla="*/ 148 w 268"/>
                  <a:gd name="T53" fmla="*/ 2 h 270"/>
                  <a:gd name="T54" fmla="*/ 174 w 268"/>
                  <a:gd name="T55" fmla="*/ 6 h 270"/>
                  <a:gd name="T56" fmla="*/ 198 w 268"/>
                  <a:gd name="T57" fmla="*/ 16 h 270"/>
                  <a:gd name="T58" fmla="*/ 220 w 268"/>
                  <a:gd name="T59" fmla="*/ 32 h 270"/>
                  <a:gd name="T60" fmla="*/ 238 w 268"/>
                  <a:gd name="T61" fmla="*/ 50 h 270"/>
                  <a:gd name="T62" fmla="*/ 252 w 268"/>
                  <a:gd name="T63" fmla="*/ 72 h 270"/>
                  <a:gd name="T64" fmla="*/ 262 w 268"/>
                  <a:gd name="T65" fmla="*/ 96 h 270"/>
                  <a:gd name="T66" fmla="*/ 268 w 268"/>
                  <a:gd name="T67" fmla="*/ 12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8" h="270">
                    <a:moveTo>
                      <a:pt x="268" y="136"/>
                    </a:moveTo>
                    <a:lnTo>
                      <a:pt x="268" y="136"/>
                    </a:lnTo>
                    <a:lnTo>
                      <a:pt x="268" y="148"/>
                    </a:lnTo>
                    <a:lnTo>
                      <a:pt x="266" y="162"/>
                    </a:lnTo>
                    <a:lnTo>
                      <a:pt x="262" y="176"/>
                    </a:lnTo>
                    <a:lnTo>
                      <a:pt x="258" y="188"/>
                    </a:lnTo>
                    <a:lnTo>
                      <a:pt x="252" y="200"/>
                    </a:lnTo>
                    <a:lnTo>
                      <a:pt x="246" y="210"/>
                    </a:lnTo>
                    <a:lnTo>
                      <a:pt x="238" y="220"/>
                    </a:lnTo>
                    <a:lnTo>
                      <a:pt x="230" y="230"/>
                    </a:lnTo>
                    <a:lnTo>
                      <a:pt x="220" y="238"/>
                    </a:lnTo>
                    <a:lnTo>
                      <a:pt x="210" y="246"/>
                    </a:lnTo>
                    <a:lnTo>
                      <a:pt x="198" y="254"/>
                    </a:lnTo>
                    <a:lnTo>
                      <a:pt x="186" y="260"/>
                    </a:lnTo>
                    <a:lnTo>
                      <a:pt x="174" y="264"/>
                    </a:lnTo>
                    <a:lnTo>
                      <a:pt x="162" y="266"/>
                    </a:lnTo>
                    <a:lnTo>
                      <a:pt x="148" y="268"/>
                    </a:lnTo>
                    <a:lnTo>
                      <a:pt x="134" y="270"/>
                    </a:lnTo>
                    <a:lnTo>
                      <a:pt x="134" y="270"/>
                    </a:lnTo>
                    <a:lnTo>
                      <a:pt x="120" y="268"/>
                    </a:lnTo>
                    <a:lnTo>
                      <a:pt x="106" y="266"/>
                    </a:lnTo>
                    <a:lnTo>
                      <a:pt x="94" y="264"/>
                    </a:lnTo>
                    <a:lnTo>
                      <a:pt x="82" y="260"/>
                    </a:lnTo>
                    <a:lnTo>
                      <a:pt x="70" y="254"/>
                    </a:lnTo>
                    <a:lnTo>
                      <a:pt x="58" y="246"/>
                    </a:lnTo>
                    <a:lnTo>
                      <a:pt x="48" y="238"/>
                    </a:lnTo>
                    <a:lnTo>
                      <a:pt x="38" y="230"/>
                    </a:lnTo>
                    <a:lnTo>
                      <a:pt x="30" y="220"/>
                    </a:lnTo>
                    <a:lnTo>
                      <a:pt x="22" y="210"/>
                    </a:lnTo>
                    <a:lnTo>
                      <a:pt x="16" y="200"/>
                    </a:lnTo>
                    <a:lnTo>
                      <a:pt x="10" y="188"/>
                    </a:lnTo>
                    <a:lnTo>
                      <a:pt x="6" y="176"/>
                    </a:lnTo>
                    <a:lnTo>
                      <a:pt x="2" y="162"/>
                    </a:lnTo>
                    <a:lnTo>
                      <a:pt x="0" y="148"/>
                    </a:lnTo>
                    <a:lnTo>
                      <a:pt x="0" y="136"/>
                    </a:lnTo>
                    <a:lnTo>
                      <a:pt x="0" y="136"/>
                    </a:lnTo>
                    <a:lnTo>
                      <a:pt x="0" y="122"/>
                    </a:lnTo>
                    <a:lnTo>
                      <a:pt x="2" y="108"/>
                    </a:lnTo>
                    <a:lnTo>
                      <a:pt x="6" y="96"/>
                    </a:lnTo>
                    <a:lnTo>
                      <a:pt x="10" y="82"/>
                    </a:lnTo>
                    <a:lnTo>
                      <a:pt x="16" y="72"/>
                    </a:lnTo>
                    <a:lnTo>
                      <a:pt x="22" y="60"/>
                    </a:lnTo>
                    <a:lnTo>
                      <a:pt x="30" y="50"/>
                    </a:lnTo>
                    <a:lnTo>
                      <a:pt x="38" y="40"/>
                    </a:lnTo>
                    <a:lnTo>
                      <a:pt x="48" y="32"/>
                    </a:lnTo>
                    <a:lnTo>
                      <a:pt x="58" y="24"/>
                    </a:lnTo>
                    <a:lnTo>
                      <a:pt x="70" y="16"/>
                    </a:lnTo>
                    <a:lnTo>
                      <a:pt x="82" y="12"/>
                    </a:lnTo>
                    <a:lnTo>
                      <a:pt x="94" y="6"/>
                    </a:lnTo>
                    <a:lnTo>
                      <a:pt x="106" y="4"/>
                    </a:lnTo>
                    <a:lnTo>
                      <a:pt x="120" y="2"/>
                    </a:lnTo>
                    <a:lnTo>
                      <a:pt x="134" y="0"/>
                    </a:lnTo>
                    <a:lnTo>
                      <a:pt x="134" y="0"/>
                    </a:lnTo>
                    <a:lnTo>
                      <a:pt x="148" y="2"/>
                    </a:lnTo>
                    <a:lnTo>
                      <a:pt x="162" y="4"/>
                    </a:lnTo>
                    <a:lnTo>
                      <a:pt x="174" y="6"/>
                    </a:lnTo>
                    <a:lnTo>
                      <a:pt x="186" y="12"/>
                    </a:lnTo>
                    <a:lnTo>
                      <a:pt x="198" y="16"/>
                    </a:lnTo>
                    <a:lnTo>
                      <a:pt x="210" y="24"/>
                    </a:lnTo>
                    <a:lnTo>
                      <a:pt x="220" y="32"/>
                    </a:lnTo>
                    <a:lnTo>
                      <a:pt x="230" y="40"/>
                    </a:lnTo>
                    <a:lnTo>
                      <a:pt x="238" y="50"/>
                    </a:lnTo>
                    <a:lnTo>
                      <a:pt x="246" y="60"/>
                    </a:lnTo>
                    <a:lnTo>
                      <a:pt x="252" y="72"/>
                    </a:lnTo>
                    <a:lnTo>
                      <a:pt x="258" y="82"/>
                    </a:lnTo>
                    <a:lnTo>
                      <a:pt x="262" y="96"/>
                    </a:lnTo>
                    <a:lnTo>
                      <a:pt x="266" y="108"/>
                    </a:lnTo>
                    <a:lnTo>
                      <a:pt x="268" y="122"/>
                    </a:lnTo>
                    <a:lnTo>
                      <a:pt x="268" y="136"/>
                    </a:lnTo>
                    <a:close/>
                  </a:path>
                </a:pathLst>
              </a:custGeom>
              <a:solidFill>
                <a:srgbClr val="00536E"/>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61" name="Freeform 71"/>
              <p:cNvSpPr/>
              <p:nvPr/>
            </p:nvSpPr>
            <p:spPr bwMode="auto">
              <a:xfrm>
                <a:off x="11961201" y="5284154"/>
                <a:ext cx="337504" cy="340023"/>
              </a:xfrm>
              <a:custGeom>
                <a:avLst/>
                <a:gdLst>
                  <a:gd name="T0" fmla="*/ 268 w 268"/>
                  <a:gd name="T1" fmla="*/ 136 h 270"/>
                  <a:gd name="T2" fmla="*/ 266 w 268"/>
                  <a:gd name="T3" fmla="*/ 162 h 270"/>
                  <a:gd name="T4" fmla="*/ 258 w 268"/>
                  <a:gd name="T5" fmla="*/ 188 h 270"/>
                  <a:gd name="T6" fmla="*/ 246 w 268"/>
                  <a:gd name="T7" fmla="*/ 210 h 270"/>
                  <a:gd name="T8" fmla="*/ 230 w 268"/>
                  <a:gd name="T9" fmla="*/ 230 h 270"/>
                  <a:gd name="T10" fmla="*/ 210 w 268"/>
                  <a:gd name="T11" fmla="*/ 246 h 270"/>
                  <a:gd name="T12" fmla="*/ 186 w 268"/>
                  <a:gd name="T13" fmla="*/ 260 h 270"/>
                  <a:gd name="T14" fmla="*/ 162 w 268"/>
                  <a:gd name="T15" fmla="*/ 266 h 270"/>
                  <a:gd name="T16" fmla="*/ 134 w 268"/>
                  <a:gd name="T17" fmla="*/ 270 h 270"/>
                  <a:gd name="T18" fmla="*/ 120 w 268"/>
                  <a:gd name="T19" fmla="*/ 268 h 270"/>
                  <a:gd name="T20" fmla="*/ 94 w 268"/>
                  <a:gd name="T21" fmla="*/ 264 h 270"/>
                  <a:gd name="T22" fmla="*/ 70 w 268"/>
                  <a:gd name="T23" fmla="*/ 254 h 270"/>
                  <a:gd name="T24" fmla="*/ 48 w 268"/>
                  <a:gd name="T25" fmla="*/ 238 h 270"/>
                  <a:gd name="T26" fmla="*/ 30 w 268"/>
                  <a:gd name="T27" fmla="*/ 220 h 270"/>
                  <a:gd name="T28" fmla="*/ 16 w 268"/>
                  <a:gd name="T29" fmla="*/ 200 h 270"/>
                  <a:gd name="T30" fmla="*/ 6 w 268"/>
                  <a:gd name="T31" fmla="*/ 176 h 270"/>
                  <a:gd name="T32" fmla="*/ 0 w 268"/>
                  <a:gd name="T33" fmla="*/ 148 h 270"/>
                  <a:gd name="T34" fmla="*/ 0 w 268"/>
                  <a:gd name="T35" fmla="*/ 136 h 270"/>
                  <a:gd name="T36" fmla="*/ 2 w 268"/>
                  <a:gd name="T37" fmla="*/ 108 h 270"/>
                  <a:gd name="T38" fmla="*/ 10 w 268"/>
                  <a:gd name="T39" fmla="*/ 82 h 270"/>
                  <a:gd name="T40" fmla="*/ 22 w 268"/>
                  <a:gd name="T41" fmla="*/ 60 h 270"/>
                  <a:gd name="T42" fmla="*/ 38 w 268"/>
                  <a:gd name="T43" fmla="*/ 40 h 270"/>
                  <a:gd name="T44" fmla="*/ 58 w 268"/>
                  <a:gd name="T45" fmla="*/ 24 h 270"/>
                  <a:gd name="T46" fmla="*/ 82 w 268"/>
                  <a:gd name="T47" fmla="*/ 12 h 270"/>
                  <a:gd name="T48" fmla="*/ 106 w 268"/>
                  <a:gd name="T49" fmla="*/ 4 h 270"/>
                  <a:gd name="T50" fmla="*/ 134 w 268"/>
                  <a:gd name="T51" fmla="*/ 0 h 270"/>
                  <a:gd name="T52" fmla="*/ 148 w 268"/>
                  <a:gd name="T53" fmla="*/ 2 h 270"/>
                  <a:gd name="T54" fmla="*/ 174 w 268"/>
                  <a:gd name="T55" fmla="*/ 6 h 270"/>
                  <a:gd name="T56" fmla="*/ 198 w 268"/>
                  <a:gd name="T57" fmla="*/ 16 h 270"/>
                  <a:gd name="T58" fmla="*/ 220 w 268"/>
                  <a:gd name="T59" fmla="*/ 32 h 270"/>
                  <a:gd name="T60" fmla="*/ 238 w 268"/>
                  <a:gd name="T61" fmla="*/ 50 h 270"/>
                  <a:gd name="T62" fmla="*/ 252 w 268"/>
                  <a:gd name="T63" fmla="*/ 72 h 270"/>
                  <a:gd name="T64" fmla="*/ 262 w 268"/>
                  <a:gd name="T65" fmla="*/ 96 h 270"/>
                  <a:gd name="T66" fmla="*/ 268 w 268"/>
                  <a:gd name="T67" fmla="*/ 12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8" h="270">
                    <a:moveTo>
                      <a:pt x="268" y="136"/>
                    </a:moveTo>
                    <a:lnTo>
                      <a:pt x="268" y="136"/>
                    </a:lnTo>
                    <a:lnTo>
                      <a:pt x="268" y="148"/>
                    </a:lnTo>
                    <a:lnTo>
                      <a:pt x="266" y="162"/>
                    </a:lnTo>
                    <a:lnTo>
                      <a:pt x="262" y="176"/>
                    </a:lnTo>
                    <a:lnTo>
                      <a:pt x="258" y="188"/>
                    </a:lnTo>
                    <a:lnTo>
                      <a:pt x="252" y="200"/>
                    </a:lnTo>
                    <a:lnTo>
                      <a:pt x="246" y="210"/>
                    </a:lnTo>
                    <a:lnTo>
                      <a:pt x="238" y="220"/>
                    </a:lnTo>
                    <a:lnTo>
                      <a:pt x="230" y="230"/>
                    </a:lnTo>
                    <a:lnTo>
                      <a:pt x="220" y="238"/>
                    </a:lnTo>
                    <a:lnTo>
                      <a:pt x="210" y="246"/>
                    </a:lnTo>
                    <a:lnTo>
                      <a:pt x="198" y="254"/>
                    </a:lnTo>
                    <a:lnTo>
                      <a:pt x="186" y="260"/>
                    </a:lnTo>
                    <a:lnTo>
                      <a:pt x="174" y="264"/>
                    </a:lnTo>
                    <a:lnTo>
                      <a:pt x="162" y="266"/>
                    </a:lnTo>
                    <a:lnTo>
                      <a:pt x="148" y="268"/>
                    </a:lnTo>
                    <a:lnTo>
                      <a:pt x="134" y="270"/>
                    </a:lnTo>
                    <a:lnTo>
                      <a:pt x="134" y="270"/>
                    </a:lnTo>
                    <a:lnTo>
                      <a:pt x="120" y="268"/>
                    </a:lnTo>
                    <a:lnTo>
                      <a:pt x="106" y="266"/>
                    </a:lnTo>
                    <a:lnTo>
                      <a:pt x="94" y="264"/>
                    </a:lnTo>
                    <a:lnTo>
                      <a:pt x="82" y="260"/>
                    </a:lnTo>
                    <a:lnTo>
                      <a:pt x="70" y="254"/>
                    </a:lnTo>
                    <a:lnTo>
                      <a:pt x="58" y="246"/>
                    </a:lnTo>
                    <a:lnTo>
                      <a:pt x="48" y="238"/>
                    </a:lnTo>
                    <a:lnTo>
                      <a:pt x="38" y="230"/>
                    </a:lnTo>
                    <a:lnTo>
                      <a:pt x="30" y="220"/>
                    </a:lnTo>
                    <a:lnTo>
                      <a:pt x="22" y="210"/>
                    </a:lnTo>
                    <a:lnTo>
                      <a:pt x="16" y="200"/>
                    </a:lnTo>
                    <a:lnTo>
                      <a:pt x="10" y="188"/>
                    </a:lnTo>
                    <a:lnTo>
                      <a:pt x="6" y="176"/>
                    </a:lnTo>
                    <a:lnTo>
                      <a:pt x="2" y="162"/>
                    </a:lnTo>
                    <a:lnTo>
                      <a:pt x="0" y="148"/>
                    </a:lnTo>
                    <a:lnTo>
                      <a:pt x="0" y="136"/>
                    </a:lnTo>
                    <a:lnTo>
                      <a:pt x="0" y="136"/>
                    </a:lnTo>
                    <a:lnTo>
                      <a:pt x="0" y="122"/>
                    </a:lnTo>
                    <a:lnTo>
                      <a:pt x="2" y="108"/>
                    </a:lnTo>
                    <a:lnTo>
                      <a:pt x="6" y="96"/>
                    </a:lnTo>
                    <a:lnTo>
                      <a:pt x="10" y="82"/>
                    </a:lnTo>
                    <a:lnTo>
                      <a:pt x="16" y="72"/>
                    </a:lnTo>
                    <a:lnTo>
                      <a:pt x="22" y="60"/>
                    </a:lnTo>
                    <a:lnTo>
                      <a:pt x="30" y="50"/>
                    </a:lnTo>
                    <a:lnTo>
                      <a:pt x="38" y="40"/>
                    </a:lnTo>
                    <a:lnTo>
                      <a:pt x="48" y="32"/>
                    </a:lnTo>
                    <a:lnTo>
                      <a:pt x="58" y="24"/>
                    </a:lnTo>
                    <a:lnTo>
                      <a:pt x="70" y="16"/>
                    </a:lnTo>
                    <a:lnTo>
                      <a:pt x="82" y="12"/>
                    </a:lnTo>
                    <a:lnTo>
                      <a:pt x="94" y="6"/>
                    </a:lnTo>
                    <a:lnTo>
                      <a:pt x="106" y="4"/>
                    </a:lnTo>
                    <a:lnTo>
                      <a:pt x="120" y="2"/>
                    </a:lnTo>
                    <a:lnTo>
                      <a:pt x="134" y="0"/>
                    </a:lnTo>
                    <a:lnTo>
                      <a:pt x="134" y="0"/>
                    </a:lnTo>
                    <a:lnTo>
                      <a:pt x="148" y="2"/>
                    </a:lnTo>
                    <a:lnTo>
                      <a:pt x="162" y="4"/>
                    </a:lnTo>
                    <a:lnTo>
                      <a:pt x="174" y="6"/>
                    </a:lnTo>
                    <a:lnTo>
                      <a:pt x="186" y="12"/>
                    </a:lnTo>
                    <a:lnTo>
                      <a:pt x="198" y="16"/>
                    </a:lnTo>
                    <a:lnTo>
                      <a:pt x="210" y="24"/>
                    </a:lnTo>
                    <a:lnTo>
                      <a:pt x="220" y="32"/>
                    </a:lnTo>
                    <a:lnTo>
                      <a:pt x="230" y="40"/>
                    </a:lnTo>
                    <a:lnTo>
                      <a:pt x="238" y="50"/>
                    </a:lnTo>
                    <a:lnTo>
                      <a:pt x="246" y="60"/>
                    </a:lnTo>
                    <a:lnTo>
                      <a:pt x="252" y="72"/>
                    </a:lnTo>
                    <a:lnTo>
                      <a:pt x="258" y="82"/>
                    </a:lnTo>
                    <a:lnTo>
                      <a:pt x="262" y="96"/>
                    </a:lnTo>
                    <a:lnTo>
                      <a:pt x="266" y="108"/>
                    </a:lnTo>
                    <a:lnTo>
                      <a:pt x="268" y="122"/>
                    </a:lnTo>
                    <a:lnTo>
                      <a:pt x="268" y="1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62" name="Freeform 72"/>
              <p:cNvSpPr/>
              <p:nvPr/>
            </p:nvSpPr>
            <p:spPr bwMode="auto">
              <a:xfrm>
                <a:off x="12177809" y="6853297"/>
                <a:ext cx="221645" cy="120897"/>
              </a:xfrm>
              <a:custGeom>
                <a:avLst/>
                <a:gdLst>
                  <a:gd name="T0" fmla="*/ 176 w 176"/>
                  <a:gd name="T1" fmla="*/ 0 h 96"/>
                  <a:gd name="T2" fmla="*/ 4 w 176"/>
                  <a:gd name="T3" fmla="*/ 0 h 96"/>
                  <a:gd name="T4" fmla="*/ 4 w 176"/>
                  <a:gd name="T5" fmla="*/ 0 h 96"/>
                  <a:gd name="T6" fmla="*/ 2 w 176"/>
                  <a:gd name="T7" fmla="*/ 68 h 96"/>
                  <a:gd name="T8" fmla="*/ 2 w 176"/>
                  <a:gd name="T9" fmla="*/ 68 h 96"/>
                  <a:gd name="T10" fmla="*/ 0 w 176"/>
                  <a:gd name="T11" fmla="*/ 96 h 96"/>
                  <a:gd name="T12" fmla="*/ 176 w 176"/>
                  <a:gd name="T13" fmla="*/ 96 h 96"/>
                  <a:gd name="T14" fmla="*/ 176 w 176"/>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96">
                    <a:moveTo>
                      <a:pt x="176" y="0"/>
                    </a:moveTo>
                    <a:lnTo>
                      <a:pt x="4" y="0"/>
                    </a:lnTo>
                    <a:lnTo>
                      <a:pt x="4" y="0"/>
                    </a:lnTo>
                    <a:lnTo>
                      <a:pt x="2" y="68"/>
                    </a:lnTo>
                    <a:lnTo>
                      <a:pt x="2" y="68"/>
                    </a:lnTo>
                    <a:lnTo>
                      <a:pt x="0" y="96"/>
                    </a:lnTo>
                    <a:lnTo>
                      <a:pt x="176" y="96"/>
                    </a:lnTo>
                    <a:lnTo>
                      <a:pt x="176" y="0"/>
                    </a:lnTo>
                    <a:close/>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63" name="Freeform 73"/>
              <p:cNvSpPr/>
              <p:nvPr/>
            </p:nvSpPr>
            <p:spPr bwMode="auto">
              <a:xfrm>
                <a:off x="12177809" y="6853297"/>
                <a:ext cx="221645" cy="120897"/>
              </a:xfrm>
              <a:custGeom>
                <a:avLst/>
                <a:gdLst>
                  <a:gd name="T0" fmla="*/ 176 w 176"/>
                  <a:gd name="T1" fmla="*/ 0 h 96"/>
                  <a:gd name="T2" fmla="*/ 4 w 176"/>
                  <a:gd name="T3" fmla="*/ 0 h 96"/>
                  <a:gd name="T4" fmla="*/ 4 w 176"/>
                  <a:gd name="T5" fmla="*/ 0 h 96"/>
                  <a:gd name="T6" fmla="*/ 2 w 176"/>
                  <a:gd name="T7" fmla="*/ 68 h 96"/>
                  <a:gd name="T8" fmla="*/ 2 w 176"/>
                  <a:gd name="T9" fmla="*/ 68 h 96"/>
                  <a:gd name="T10" fmla="*/ 0 w 176"/>
                  <a:gd name="T11" fmla="*/ 96 h 96"/>
                  <a:gd name="T12" fmla="*/ 176 w 176"/>
                  <a:gd name="T13" fmla="*/ 96 h 96"/>
                  <a:gd name="T14" fmla="*/ 176 w 176"/>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96">
                    <a:moveTo>
                      <a:pt x="176" y="0"/>
                    </a:moveTo>
                    <a:lnTo>
                      <a:pt x="4" y="0"/>
                    </a:lnTo>
                    <a:lnTo>
                      <a:pt x="4" y="0"/>
                    </a:lnTo>
                    <a:lnTo>
                      <a:pt x="2" y="68"/>
                    </a:lnTo>
                    <a:lnTo>
                      <a:pt x="2" y="68"/>
                    </a:lnTo>
                    <a:lnTo>
                      <a:pt x="0" y="96"/>
                    </a:lnTo>
                    <a:lnTo>
                      <a:pt x="176" y="96"/>
                    </a:lnTo>
                    <a:lnTo>
                      <a:pt x="1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64" name="Freeform 74"/>
              <p:cNvSpPr/>
              <p:nvPr/>
            </p:nvSpPr>
            <p:spPr bwMode="auto">
              <a:xfrm>
                <a:off x="12180327" y="6853297"/>
                <a:ext cx="2519" cy="85635"/>
              </a:xfrm>
              <a:custGeom>
                <a:avLst/>
                <a:gdLst>
                  <a:gd name="T0" fmla="*/ 2 w 2"/>
                  <a:gd name="T1" fmla="*/ 0 h 68"/>
                  <a:gd name="T2" fmla="*/ 2 w 2"/>
                  <a:gd name="T3" fmla="*/ 0 h 68"/>
                  <a:gd name="T4" fmla="*/ 2 w 2"/>
                  <a:gd name="T5" fmla="*/ 0 h 68"/>
                  <a:gd name="T6" fmla="*/ 0 w 2"/>
                  <a:gd name="T7" fmla="*/ 68 h 68"/>
                  <a:gd name="T8" fmla="*/ 0 w 2"/>
                  <a:gd name="T9" fmla="*/ 68 h 68"/>
                  <a:gd name="T10" fmla="*/ 2 w 2"/>
                  <a:gd name="T11" fmla="*/ 0 h 68"/>
                  <a:gd name="T12" fmla="*/ 2 w 2"/>
                  <a:gd name="T13" fmla="*/ 0 h 68"/>
                  <a:gd name="T14" fmla="*/ 2 w 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8">
                    <a:moveTo>
                      <a:pt x="2" y="0"/>
                    </a:moveTo>
                    <a:lnTo>
                      <a:pt x="2" y="0"/>
                    </a:lnTo>
                    <a:lnTo>
                      <a:pt x="2" y="0"/>
                    </a:lnTo>
                    <a:lnTo>
                      <a:pt x="0" y="68"/>
                    </a:lnTo>
                    <a:lnTo>
                      <a:pt x="0" y="68"/>
                    </a:lnTo>
                    <a:lnTo>
                      <a:pt x="2" y="0"/>
                    </a:lnTo>
                    <a:lnTo>
                      <a:pt x="2" y="0"/>
                    </a:lnTo>
                    <a:lnTo>
                      <a:pt x="2" y="0"/>
                    </a:lnTo>
                    <a:close/>
                  </a:path>
                </a:pathLst>
              </a:custGeom>
              <a:solidFill>
                <a:srgbClr val="00233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65" name="Freeform 75"/>
              <p:cNvSpPr/>
              <p:nvPr/>
            </p:nvSpPr>
            <p:spPr bwMode="auto">
              <a:xfrm>
                <a:off x="12180327" y="6853297"/>
                <a:ext cx="2519" cy="85635"/>
              </a:xfrm>
              <a:custGeom>
                <a:avLst/>
                <a:gdLst>
                  <a:gd name="T0" fmla="*/ 2 w 2"/>
                  <a:gd name="T1" fmla="*/ 0 h 68"/>
                  <a:gd name="T2" fmla="*/ 2 w 2"/>
                  <a:gd name="T3" fmla="*/ 0 h 68"/>
                  <a:gd name="T4" fmla="*/ 2 w 2"/>
                  <a:gd name="T5" fmla="*/ 0 h 68"/>
                  <a:gd name="T6" fmla="*/ 0 w 2"/>
                  <a:gd name="T7" fmla="*/ 68 h 68"/>
                  <a:gd name="T8" fmla="*/ 0 w 2"/>
                  <a:gd name="T9" fmla="*/ 68 h 68"/>
                  <a:gd name="T10" fmla="*/ 2 w 2"/>
                  <a:gd name="T11" fmla="*/ 0 h 68"/>
                  <a:gd name="T12" fmla="*/ 2 w 2"/>
                  <a:gd name="T13" fmla="*/ 0 h 68"/>
                  <a:gd name="T14" fmla="*/ 2 w 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8">
                    <a:moveTo>
                      <a:pt x="2" y="0"/>
                    </a:moveTo>
                    <a:lnTo>
                      <a:pt x="2" y="0"/>
                    </a:lnTo>
                    <a:lnTo>
                      <a:pt x="2" y="0"/>
                    </a:lnTo>
                    <a:lnTo>
                      <a:pt x="0" y="68"/>
                    </a:lnTo>
                    <a:lnTo>
                      <a:pt x="0" y="68"/>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66" name="Freeform 77"/>
              <p:cNvSpPr/>
              <p:nvPr/>
            </p:nvSpPr>
            <p:spPr bwMode="auto">
              <a:xfrm>
                <a:off x="12475014" y="6200957"/>
                <a:ext cx="493663" cy="1151041"/>
              </a:xfrm>
              <a:custGeom>
                <a:avLst/>
                <a:gdLst>
                  <a:gd name="T0" fmla="*/ 262 w 392"/>
                  <a:gd name="T1" fmla="*/ 0 h 914"/>
                  <a:gd name="T2" fmla="*/ 260 w 392"/>
                  <a:gd name="T3" fmla="*/ 2 h 914"/>
                  <a:gd name="T4" fmla="*/ 260 w 392"/>
                  <a:gd name="T5" fmla="*/ 2 h 914"/>
                  <a:gd name="T6" fmla="*/ 242 w 392"/>
                  <a:gd name="T7" fmla="*/ 28 h 914"/>
                  <a:gd name="T8" fmla="*/ 222 w 392"/>
                  <a:gd name="T9" fmla="*/ 48 h 914"/>
                  <a:gd name="T10" fmla="*/ 198 w 392"/>
                  <a:gd name="T11" fmla="*/ 64 h 914"/>
                  <a:gd name="T12" fmla="*/ 148 w 392"/>
                  <a:gd name="T13" fmla="*/ 82 h 914"/>
                  <a:gd name="T14" fmla="*/ 106 w 392"/>
                  <a:gd name="T15" fmla="*/ 88 h 914"/>
                  <a:gd name="T16" fmla="*/ 92 w 392"/>
                  <a:gd name="T17" fmla="*/ 90 h 914"/>
                  <a:gd name="T18" fmla="*/ 92 w 392"/>
                  <a:gd name="T19" fmla="*/ 90 h 914"/>
                  <a:gd name="T20" fmla="*/ 90 w 392"/>
                  <a:gd name="T21" fmla="*/ 90 h 914"/>
                  <a:gd name="T22" fmla="*/ 90 w 392"/>
                  <a:gd name="T23" fmla="*/ 90 h 914"/>
                  <a:gd name="T24" fmla="*/ 88 w 392"/>
                  <a:gd name="T25" fmla="*/ 90 h 914"/>
                  <a:gd name="T26" fmla="*/ 88 w 392"/>
                  <a:gd name="T27" fmla="*/ 90 h 914"/>
                  <a:gd name="T28" fmla="*/ 88 w 392"/>
                  <a:gd name="T29" fmla="*/ 90 h 914"/>
                  <a:gd name="T30" fmla="*/ 82 w 392"/>
                  <a:gd name="T31" fmla="*/ 90 h 914"/>
                  <a:gd name="T32" fmla="*/ 66 w 392"/>
                  <a:gd name="T33" fmla="*/ 172 h 914"/>
                  <a:gd name="T34" fmla="*/ 26 w 392"/>
                  <a:gd name="T35" fmla="*/ 318 h 914"/>
                  <a:gd name="T36" fmla="*/ 0 w 392"/>
                  <a:gd name="T37" fmla="*/ 384 h 914"/>
                  <a:gd name="T38" fmla="*/ 40 w 392"/>
                  <a:gd name="T39" fmla="*/ 410 h 914"/>
                  <a:gd name="T40" fmla="*/ 78 w 392"/>
                  <a:gd name="T41" fmla="*/ 442 h 914"/>
                  <a:gd name="T42" fmla="*/ 112 w 392"/>
                  <a:gd name="T43" fmla="*/ 478 h 914"/>
                  <a:gd name="T44" fmla="*/ 170 w 392"/>
                  <a:gd name="T45" fmla="*/ 560 h 914"/>
                  <a:gd name="T46" fmla="*/ 216 w 392"/>
                  <a:gd name="T47" fmla="*/ 648 h 914"/>
                  <a:gd name="T48" fmla="*/ 252 w 392"/>
                  <a:gd name="T49" fmla="*/ 736 h 914"/>
                  <a:gd name="T50" fmla="*/ 288 w 392"/>
                  <a:gd name="T51" fmla="*/ 846 h 914"/>
                  <a:gd name="T52" fmla="*/ 304 w 392"/>
                  <a:gd name="T53" fmla="*/ 914 h 914"/>
                  <a:gd name="T54" fmla="*/ 304 w 392"/>
                  <a:gd name="T55" fmla="*/ 914 h 914"/>
                  <a:gd name="T56" fmla="*/ 304 w 392"/>
                  <a:gd name="T57" fmla="*/ 914 h 914"/>
                  <a:gd name="T58" fmla="*/ 304 w 392"/>
                  <a:gd name="T59" fmla="*/ 914 h 914"/>
                  <a:gd name="T60" fmla="*/ 346 w 392"/>
                  <a:gd name="T61" fmla="*/ 808 h 914"/>
                  <a:gd name="T62" fmla="*/ 372 w 392"/>
                  <a:gd name="T63" fmla="*/ 704 h 914"/>
                  <a:gd name="T64" fmla="*/ 386 w 392"/>
                  <a:gd name="T65" fmla="*/ 604 h 914"/>
                  <a:gd name="T66" fmla="*/ 392 w 392"/>
                  <a:gd name="T67" fmla="*/ 510 h 914"/>
                  <a:gd name="T68" fmla="*/ 390 w 392"/>
                  <a:gd name="T69" fmla="*/ 454 h 914"/>
                  <a:gd name="T70" fmla="*/ 380 w 392"/>
                  <a:gd name="T71" fmla="*/ 352 h 914"/>
                  <a:gd name="T72" fmla="*/ 362 w 392"/>
                  <a:gd name="T73" fmla="*/ 260 h 914"/>
                  <a:gd name="T74" fmla="*/ 338 w 392"/>
                  <a:gd name="T75" fmla="*/ 180 h 914"/>
                  <a:gd name="T76" fmla="*/ 302 w 392"/>
                  <a:gd name="T77" fmla="*/ 82 h 914"/>
                  <a:gd name="T78" fmla="*/ 266 w 392"/>
                  <a:gd name="T79" fmla="*/ 1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2" h="914">
                    <a:moveTo>
                      <a:pt x="262" y="0"/>
                    </a:moveTo>
                    <a:lnTo>
                      <a:pt x="262" y="0"/>
                    </a:lnTo>
                    <a:lnTo>
                      <a:pt x="260" y="2"/>
                    </a:lnTo>
                    <a:lnTo>
                      <a:pt x="260" y="2"/>
                    </a:lnTo>
                    <a:lnTo>
                      <a:pt x="260" y="2"/>
                    </a:lnTo>
                    <a:lnTo>
                      <a:pt x="260" y="2"/>
                    </a:lnTo>
                    <a:lnTo>
                      <a:pt x="252" y="16"/>
                    </a:lnTo>
                    <a:lnTo>
                      <a:pt x="242" y="28"/>
                    </a:lnTo>
                    <a:lnTo>
                      <a:pt x="232" y="40"/>
                    </a:lnTo>
                    <a:lnTo>
                      <a:pt x="222" y="48"/>
                    </a:lnTo>
                    <a:lnTo>
                      <a:pt x="210" y="56"/>
                    </a:lnTo>
                    <a:lnTo>
                      <a:pt x="198" y="64"/>
                    </a:lnTo>
                    <a:lnTo>
                      <a:pt x="172" y="76"/>
                    </a:lnTo>
                    <a:lnTo>
                      <a:pt x="148" y="82"/>
                    </a:lnTo>
                    <a:lnTo>
                      <a:pt x="126" y="86"/>
                    </a:lnTo>
                    <a:lnTo>
                      <a:pt x="106" y="88"/>
                    </a:lnTo>
                    <a:lnTo>
                      <a:pt x="92" y="90"/>
                    </a:lnTo>
                    <a:lnTo>
                      <a:pt x="92" y="90"/>
                    </a:lnTo>
                    <a:lnTo>
                      <a:pt x="92" y="90"/>
                    </a:lnTo>
                    <a:lnTo>
                      <a:pt x="92" y="90"/>
                    </a:lnTo>
                    <a:lnTo>
                      <a:pt x="90" y="90"/>
                    </a:lnTo>
                    <a:lnTo>
                      <a:pt x="90" y="90"/>
                    </a:lnTo>
                    <a:lnTo>
                      <a:pt x="90" y="90"/>
                    </a:lnTo>
                    <a:lnTo>
                      <a:pt x="90" y="90"/>
                    </a:lnTo>
                    <a:lnTo>
                      <a:pt x="88" y="90"/>
                    </a:lnTo>
                    <a:lnTo>
                      <a:pt x="88" y="90"/>
                    </a:lnTo>
                    <a:lnTo>
                      <a:pt x="88" y="90"/>
                    </a:lnTo>
                    <a:lnTo>
                      <a:pt x="88" y="90"/>
                    </a:lnTo>
                    <a:lnTo>
                      <a:pt x="88" y="90"/>
                    </a:lnTo>
                    <a:lnTo>
                      <a:pt x="88" y="90"/>
                    </a:lnTo>
                    <a:lnTo>
                      <a:pt x="88" y="90"/>
                    </a:lnTo>
                    <a:lnTo>
                      <a:pt x="82" y="90"/>
                    </a:lnTo>
                    <a:lnTo>
                      <a:pt x="82" y="90"/>
                    </a:lnTo>
                    <a:lnTo>
                      <a:pt x="66" y="172"/>
                    </a:lnTo>
                    <a:lnTo>
                      <a:pt x="48" y="246"/>
                    </a:lnTo>
                    <a:lnTo>
                      <a:pt x="26" y="318"/>
                    </a:lnTo>
                    <a:lnTo>
                      <a:pt x="0" y="384"/>
                    </a:lnTo>
                    <a:lnTo>
                      <a:pt x="0" y="384"/>
                    </a:lnTo>
                    <a:lnTo>
                      <a:pt x="20" y="396"/>
                    </a:lnTo>
                    <a:lnTo>
                      <a:pt x="40" y="410"/>
                    </a:lnTo>
                    <a:lnTo>
                      <a:pt x="60" y="426"/>
                    </a:lnTo>
                    <a:lnTo>
                      <a:pt x="78" y="442"/>
                    </a:lnTo>
                    <a:lnTo>
                      <a:pt x="94" y="460"/>
                    </a:lnTo>
                    <a:lnTo>
                      <a:pt x="112" y="478"/>
                    </a:lnTo>
                    <a:lnTo>
                      <a:pt x="142" y="518"/>
                    </a:lnTo>
                    <a:lnTo>
                      <a:pt x="170" y="560"/>
                    </a:lnTo>
                    <a:lnTo>
                      <a:pt x="194" y="604"/>
                    </a:lnTo>
                    <a:lnTo>
                      <a:pt x="216" y="648"/>
                    </a:lnTo>
                    <a:lnTo>
                      <a:pt x="236" y="694"/>
                    </a:lnTo>
                    <a:lnTo>
                      <a:pt x="252" y="736"/>
                    </a:lnTo>
                    <a:lnTo>
                      <a:pt x="268" y="776"/>
                    </a:lnTo>
                    <a:lnTo>
                      <a:pt x="288" y="846"/>
                    </a:lnTo>
                    <a:lnTo>
                      <a:pt x="300" y="896"/>
                    </a:lnTo>
                    <a:lnTo>
                      <a:pt x="304" y="914"/>
                    </a:lnTo>
                    <a:lnTo>
                      <a:pt x="304" y="914"/>
                    </a:lnTo>
                    <a:lnTo>
                      <a:pt x="304" y="914"/>
                    </a:lnTo>
                    <a:lnTo>
                      <a:pt x="304" y="914"/>
                    </a:lnTo>
                    <a:lnTo>
                      <a:pt x="304" y="914"/>
                    </a:lnTo>
                    <a:lnTo>
                      <a:pt x="304" y="914"/>
                    </a:lnTo>
                    <a:lnTo>
                      <a:pt x="304" y="914"/>
                    </a:lnTo>
                    <a:lnTo>
                      <a:pt x="326" y="860"/>
                    </a:lnTo>
                    <a:lnTo>
                      <a:pt x="346" y="808"/>
                    </a:lnTo>
                    <a:lnTo>
                      <a:pt x="360" y="756"/>
                    </a:lnTo>
                    <a:lnTo>
                      <a:pt x="372" y="704"/>
                    </a:lnTo>
                    <a:lnTo>
                      <a:pt x="380" y="654"/>
                    </a:lnTo>
                    <a:lnTo>
                      <a:pt x="386" y="604"/>
                    </a:lnTo>
                    <a:lnTo>
                      <a:pt x="390" y="556"/>
                    </a:lnTo>
                    <a:lnTo>
                      <a:pt x="392" y="510"/>
                    </a:lnTo>
                    <a:lnTo>
                      <a:pt x="392" y="510"/>
                    </a:lnTo>
                    <a:lnTo>
                      <a:pt x="390" y="454"/>
                    </a:lnTo>
                    <a:lnTo>
                      <a:pt x="386" y="402"/>
                    </a:lnTo>
                    <a:lnTo>
                      <a:pt x="380" y="352"/>
                    </a:lnTo>
                    <a:lnTo>
                      <a:pt x="370" y="304"/>
                    </a:lnTo>
                    <a:lnTo>
                      <a:pt x="362" y="260"/>
                    </a:lnTo>
                    <a:lnTo>
                      <a:pt x="350" y="218"/>
                    </a:lnTo>
                    <a:lnTo>
                      <a:pt x="338" y="180"/>
                    </a:lnTo>
                    <a:lnTo>
                      <a:pt x="326" y="144"/>
                    </a:lnTo>
                    <a:lnTo>
                      <a:pt x="302" y="82"/>
                    </a:lnTo>
                    <a:lnTo>
                      <a:pt x="282" y="38"/>
                    </a:lnTo>
                    <a:lnTo>
                      <a:pt x="266" y="10"/>
                    </a:lnTo>
                    <a:lnTo>
                      <a:pt x="262"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67" name="Freeform 78"/>
              <p:cNvSpPr/>
              <p:nvPr/>
            </p:nvSpPr>
            <p:spPr bwMode="auto">
              <a:xfrm>
                <a:off x="12475014" y="6200957"/>
                <a:ext cx="493663" cy="1151041"/>
              </a:xfrm>
              <a:custGeom>
                <a:avLst/>
                <a:gdLst>
                  <a:gd name="T0" fmla="*/ 262 w 392"/>
                  <a:gd name="T1" fmla="*/ 0 h 914"/>
                  <a:gd name="T2" fmla="*/ 260 w 392"/>
                  <a:gd name="T3" fmla="*/ 2 h 914"/>
                  <a:gd name="T4" fmla="*/ 260 w 392"/>
                  <a:gd name="T5" fmla="*/ 2 h 914"/>
                  <a:gd name="T6" fmla="*/ 242 w 392"/>
                  <a:gd name="T7" fmla="*/ 28 h 914"/>
                  <a:gd name="T8" fmla="*/ 222 w 392"/>
                  <a:gd name="T9" fmla="*/ 48 h 914"/>
                  <a:gd name="T10" fmla="*/ 198 w 392"/>
                  <a:gd name="T11" fmla="*/ 64 h 914"/>
                  <a:gd name="T12" fmla="*/ 148 w 392"/>
                  <a:gd name="T13" fmla="*/ 82 h 914"/>
                  <a:gd name="T14" fmla="*/ 106 w 392"/>
                  <a:gd name="T15" fmla="*/ 88 h 914"/>
                  <a:gd name="T16" fmla="*/ 92 w 392"/>
                  <a:gd name="T17" fmla="*/ 90 h 914"/>
                  <a:gd name="T18" fmla="*/ 92 w 392"/>
                  <a:gd name="T19" fmla="*/ 90 h 914"/>
                  <a:gd name="T20" fmla="*/ 90 w 392"/>
                  <a:gd name="T21" fmla="*/ 90 h 914"/>
                  <a:gd name="T22" fmla="*/ 90 w 392"/>
                  <a:gd name="T23" fmla="*/ 90 h 914"/>
                  <a:gd name="T24" fmla="*/ 88 w 392"/>
                  <a:gd name="T25" fmla="*/ 90 h 914"/>
                  <a:gd name="T26" fmla="*/ 88 w 392"/>
                  <a:gd name="T27" fmla="*/ 90 h 914"/>
                  <a:gd name="T28" fmla="*/ 88 w 392"/>
                  <a:gd name="T29" fmla="*/ 90 h 914"/>
                  <a:gd name="T30" fmla="*/ 82 w 392"/>
                  <a:gd name="T31" fmla="*/ 90 h 914"/>
                  <a:gd name="T32" fmla="*/ 66 w 392"/>
                  <a:gd name="T33" fmla="*/ 172 h 914"/>
                  <a:gd name="T34" fmla="*/ 26 w 392"/>
                  <a:gd name="T35" fmla="*/ 318 h 914"/>
                  <a:gd name="T36" fmla="*/ 0 w 392"/>
                  <a:gd name="T37" fmla="*/ 384 h 914"/>
                  <a:gd name="T38" fmla="*/ 40 w 392"/>
                  <a:gd name="T39" fmla="*/ 410 h 914"/>
                  <a:gd name="T40" fmla="*/ 78 w 392"/>
                  <a:gd name="T41" fmla="*/ 442 h 914"/>
                  <a:gd name="T42" fmla="*/ 112 w 392"/>
                  <a:gd name="T43" fmla="*/ 478 h 914"/>
                  <a:gd name="T44" fmla="*/ 170 w 392"/>
                  <a:gd name="T45" fmla="*/ 560 h 914"/>
                  <a:gd name="T46" fmla="*/ 216 w 392"/>
                  <a:gd name="T47" fmla="*/ 648 h 914"/>
                  <a:gd name="T48" fmla="*/ 252 w 392"/>
                  <a:gd name="T49" fmla="*/ 736 h 914"/>
                  <a:gd name="T50" fmla="*/ 288 w 392"/>
                  <a:gd name="T51" fmla="*/ 846 h 914"/>
                  <a:gd name="T52" fmla="*/ 304 w 392"/>
                  <a:gd name="T53" fmla="*/ 914 h 914"/>
                  <a:gd name="T54" fmla="*/ 304 w 392"/>
                  <a:gd name="T55" fmla="*/ 914 h 914"/>
                  <a:gd name="T56" fmla="*/ 304 w 392"/>
                  <a:gd name="T57" fmla="*/ 914 h 914"/>
                  <a:gd name="T58" fmla="*/ 304 w 392"/>
                  <a:gd name="T59" fmla="*/ 914 h 914"/>
                  <a:gd name="T60" fmla="*/ 346 w 392"/>
                  <a:gd name="T61" fmla="*/ 808 h 914"/>
                  <a:gd name="T62" fmla="*/ 372 w 392"/>
                  <a:gd name="T63" fmla="*/ 704 h 914"/>
                  <a:gd name="T64" fmla="*/ 386 w 392"/>
                  <a:gd name="T65" fmla="*/ 604 h 914"/>
                  <a:gd name="T66" fmla="*/ 392 w 392"/>
                  <a:gd name="T67" fmla="*/ 510 h 914"/>
                  <a:gd name="T68" fmla="*/ 390 w 392"/>
                  <a:gd name="T69" fmla="*/ 454 h 914"/>
                  <a:gd name="T70" fmla="*/ 380 w 392"/>
                  <a:gd name="T71" fmla="*/ 352 h 914"/>
                  <a:gd name="T72" fmla="*/ 362 w 392"/>
                  <a:gd name="T73" fmla="*/ 260 h 914"/>
                  <a:gd name="T74" fmla="*/ 338 w 392"/>
                  <a:gd name="T75" fmla="*/ 180 h 914"/>
                  <a:gd name="T76" fmla="*/ 302 w 392"/>
                  <a:gd name="T77" fmla="*/ 82 h 914"/>
                  <a:gd name="T78" fmla="*/ 266 w 392"/>
                  <a:gd name="T79" fmla="*/ 1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2" h="914">
                    <a:moveTo>
                      <a:pt x="262" y="0"/>
                    </a:moveTo>
                    <a:lnTo>
                      <a:pt x="262" y="0"/>
                    </a:lnTo>
                    <a:lnTo>
                      <a:pt x="260" y="2"/>
                    </a:lnTo>
                    <a:lnTo>
                      <a:pt x="260" y="2"/>
                    </a:lnTo>
                    <a:lnTo>
                      <a:pt x="260" y="2"/>
                    </a:lnTo>
                    <a:lnTo>
                      <a:pt x="260" y="2"/>
                    </a:lnTo>
                    <a:lnTo>
                      <a:pt x="252" y="16"/>
                    </a:lnTo>
                    <a:lnTo>
                      <a:pt x="242" y="28"/>
                    </a:lnTo>
                    <a:lnTo>
                      <a:pt x="232" y="40"/>
                    </a:lnTo>
                    <a:lnTo>
                      <a:pt x="222" y="48"/>
                    </a:lnTo>
                    <a:lnTo>
                      <a:pt x="210" y="56"/>
                    </a:lnTo>
                    <a:lnTo>
                      <a:pt x="198" y="64"/>
                    </a:lnTo>
                    <a:lnTo>
                      <a:pt x="172" y="76"/>
                    </a:lnTo>
                    <a:lnTo>
                      <a:pt x="148" y="82"/>
                    </a:lnTo>
                    <a:lnTo>
                      <a:pt x="126" y="86"/>
                    </a:lnTo>
                    <a:lnTo>
                      <a:pt x="106" y="88"/>
                    </a:lnTo>
                    <a:lnTo>
                      <a:pt x="92" y="90"/>
                    </a:lnTo>
                    <a:lnTo>
                      <a:pt x="92" y="90"/>
                    </a:lnTo>
                    <a:lnTo>
                      <a:pt x="92" y="90"/>
                    </a:lnTo>
                    <a:lnTo>
                      <a:pt x="92" y="90"/>
                    </a:lnTo>
                    <a:lnTo>
                      <a:pt x="90" y="90"/>
                    </a:lnTo>
                    <a:lnTo>
                      <a:pt x="90" y="90"/>
                    </a:lnTo>
                    <a:lnTo>
                      <a:pt x="90" y="90"/>
                    </a:lnTo>
                    <a:lnTo>
                      <a:pt x="90" y="90"/>
                    </a:lnTo>
                    <a:lnTo>
                      <a:pt x="88" y="90"/>
                    </a:lnTo>
                    <a:lnTo>
                      <a:pt x="88" y="90"/>
                    </a:lnTo>
                    <a:lnTo>
                      <a:pt x="88" y="90"/>
                    </a:lnTo>
                    <a:lnTo>
                      <a:pt x="88" y="90"/>
                    </a:lnTo>
                    <a:lnTo>
                      <a:pt x="88" y="90"/>
                    </a:lnTo>
                    <a:lnTo>
                      <a:pt x="88" y="90"/>
                    </a:lnTo>
                    <a:lnTo>
                      <a:pt x="88" y="90"/>
                    </a:lnTo>
                    <a:lnTo>
                      <a:pt x="82" y="90"/>
                    </a:lnTo>
                    <a:lnTo>
                      <a:pt x="82" y="90"/>
                    </a:lnTo>
                    <a:lnTo>
                      <a:pt x="66" y="172"/>
                    </a:lnTo>
                    <a:lnTo>
                      <a:pt x="48" y="246"/>
                    </a:lnTo>
                    <a:lnTo>
                      <a:pt x="26" y="318"/>
                    </a:lnTo>
                    <a:lnTo>
                      <a:pt x="0" y="384"/>
                    </a:lnTo>
                    <a:lnTo>
                      <a:pt x="0" y="384"/>
                    </a:lnTo>
                    <a:lnTo>
                      <a:pt x="20" y="396"/>
                    </a:lnTo>
                    <a:lnTo>
                      <a:pt x="40" y="410"/>
                    </a:lnTo>
                    <a:lnTo>
                      <a:pt x="60" y="426"/>
                    </a:lnTo>
                    <a:lnTo>
                      <a:pt x="78" y="442"/>
                    </a:lnTo>
                    <a:lnTo>
                      <a:pt x="94" y="460"/>
                    </a:lnTo>
                    <a:lnTo>
                      <a:pt x="112" y="478"/>
                    </a:lnTo>
                    <a:lnTo>
                      <a:pt x="142" y="518"/>
                    </a:lnTo>
                    <a:lnTo>
                      <a:pt x="170" y="560"/>
                    </a:lnTo>
                    <a:lnTo>
                      <a:pt x="194" y="604"/>
                    </a:lnTo>
                    <a:lnTo>
                      <a:pt x="216" y="648"/>
                    </a:lnTo>
                    <a:lnTo>
                      <a:pt x="236" y="694"/>
                    </a:lnTo>
                    <a:lnTo>
                      <a:pt x="252" y="736"/>
                    </a:lnTo>
                    <a:lnTo>
                      <a:pt x="268" y="776"/>
                    </a:lnTo>
                    <a:lnTo>
                      <a:pt x="288" y="846"/>
                    </a:lnTo>
                    <a:lnTo>
                      <a:pt x="300" y="896"/>
                    </a:lnTo>
                    <a:lnTo>
                      <a:pt x="304" y="914"/>
                    </a:lnTo>
                    <a:lnTo>
                      <a:pt x="304" y="914"/>
                    </a:lnTo>
                    <a:lnTo>
                      <a:pt x="304" y="914"/>
                    </a:lnTo>
                    <a:lnTo>
                      <a:pt x="304" y="914"/>
                    </a:lnTo>
                    <a:lnTo>
                      <a:pt x="304" y="914"/>
                    </a:lnTo>
                    <a:lnTo>
                      <a:pt x="304" y="914"/>
                    </a:lnTo>
                    <a:lnTo>
                      <a:pt x="304" y="914"/>
                    </a:lnTo>
                    <a:lnTo>
                      <a:pt x="326" y="860"/>
                    </a:lnTo>
                    <a:lnTo>
                      <a:pt x="346" y="808"/>
                    </a:lnTo>
                    <a:lnTo>
                      <a:pt x="360" y="756"/>
                    </a:lnTo>
                    <a:lnTo>
                      <a:pt x="372" y="704"/>
                    </a:lnTo>
                    <a:lnTo>
                      <a:pt x="380" y="654"/>
                    </a:lnTo>
                    <a:lnTo>
                      <a:pt x="386" y="604"/>
                    </a:lnTo>
                    <a:lnTo>
                      <a:pt x="390" y="556"/>
                    </a:lnTo>
                    <a:lnTo>
                      <a:pt x="392" y="510"/>
                    </a:lnTo>
                    <a:lnTo>
                      <a:pt x="392" y="510"/>
                    </a:lnTo>
                    <a:lnTo>
                      <a:pt x="390" y="454"/>
                    </a:lnTo>
                    <a:lnTo>
                      <a:pt x="386" y="402"/>
                    </a:lnTo>
                    <a:lnTo>
                      <a:pt x="380" y="352"/>
                    </a:lnTo>
                    <a:lnTo>
                      <a:pt x="370" y="304"/>
                    </a:lnTo>
                    <a:lnTo>
                      <a:pt x="362" y="260"/>
                    </a:lnTo>
                    <a:lnTo>
                      <a:pt x="350" y="218"/>
                    </a:lnTo>
                    <a:lnTo>
                      <a:pt x="338" y="180"/>
                    </a:lnTo>
                    <a:lnTo>
                      <a:pt x="326" y="144"/>
                    </a:lnTo>
                    <a:lnTo>
                      <a:pt x="302" y="82"/>
                    </a:lnTo>
                    <a:lnTo>
                      <a:pt x="282" y="38"/>
                    </a:lnTo>
                    <a:lnTo>
                      <a:pt x="266" y="10"/>
                    </a:lnTo>
                    <a:lnTo>
                      <a:pt x="2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68" name="Freeform 79"/>
              <p:cNvSpPr/>
              <p:nvPr/>
            </p:nvSpPr>
            <p:spPr bwMode="auto">
              <a:xfrm>
                <a:off x="12475014" y="6314298"/>
                <a:ext cx="103266" cy="370247"/>
              </a:xfrm>
              <a:custGeom>
                <a:avLst/>
                <a:gdLst>
                  <a:gd name="T0" fmla="*/ 82 w 82"/>
                  <a:gd name="T1" fmla="*/ 0 h 294"/>
                  <a:gd name="T2" fmla="*/ 82 w 82"/>
                  <a:gd name="T3" fmla="*/ 0 h 294"/>
                  <a:gd name="T4" fmla="*/ 82 w 82"/>
                  <a:gd name="T5" fmla="*/ 0 h 294"/>
                  <a:gd name="T6" fmla="*/ 66 w 82"/>
                  <a:gd name="T7" fmla="*/ 82 h 294"/>
                  <a:gd name="T8" fmla="*/ 48 w 82"/>
                  <a:gd name="T9" fmla="*/ 156 h 294"/>
                  <a:gd name="T10" fmla="*/ 24 w 82"/>
                  <a:gd name="T11" fmla="*/ 228 h 294"/>
                  <a:gd name="T12" fmla="*/ 0 w 82"/>
                  <a:gd name="T13" fmla="*/ 294 h 294"/>
                  <a:gd name="T14" fmla="*/ 0 w 82"/>
                  <a:gd name="T15" fmla="*/ 294 h 294"/>
                  <a:gd name="T16" fmla="*/ 0 w 82"/>
                  <a:gd name="T17" fmla="*/ 294 h 294"/>
                  <a:gd name="T18" fmla="*/ 0 w 82"/>
                  <a:gd name="T19" fmla="*/ 294 h 294"/>
                  <a:gd name="T20" fmla="*/ 0 w 82"/>
                  <a:gd name="T21" fmla="*/ 294 h 294"/>
                  <a:gd name="T22" fmla="*/ 0 w 82"/>
                  <a:gd name="T23" fmla="*/ 294 h 294"/>
                  <a:gd name="T24" fmla="*/ 26 w 82"/>
                  <a:gd name="T25" fmla="*/ 228 h 294"/>
                  <a:gd name="T26" fmla="*/ 48 w 82"/>
                  <a:gd name="T27" fmla="*/ 156 h 294"/>
                  <a:gd name="T28" fmla="*/ 66 w 82"/>
                  <a:gd name="T29" fmla="*/ 82 h 294"/>
                  <a:gd name="T30" fmla="*/ 82 w 82"/>
                  <a:gd name="T31" fmla="*/ 0 h 294"/>
                  <a:gd name="T32" fmla="*/ 82 w 82"/>
                  <a:gd name="T33" fmla="*/ 0 h 294"/>
                  <a:gd name="T34" fmla="*/ 82 w 82"/>
                  <a:gd name="T3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294">
                    <a:moveTo>
                      <a:pt x="82" y="0"/>
                    </a:moveTo>
                    <a:lnTo>
                      <a:pt x="82" y="0"/>
                    </a:lnTo>
                    <a:lnTo>
                      <a:pt x="82" y="0"/>
                    </a:lnTo>
                    <a:lnTo>
                      <a:pt x="66" y="82"/>
                    </a:lnTo>
                    <a:lnTo>
                      <a:pt x="48" y="156"/>
                    </a:lnTo>
                    <a:lnTo>
                      <a:pt x="24" y="228"/>
                    </a:lnTo>
                    <a:lnTo>
                      <a:pt x="0" y="294"/>
                    </a:lnTo>
                    <a:lnTo>
                      <a:pt x="0" y="294"/>
                    </a:lnTo>
                    <a:lnTo>
                      <a:pt x="0" y="294"/>
                    </a:lnTo>
                    <a:lnTo>
                      <a:pt x="0" y="294"/>
                    </a:lnTo>
                    <a:lnTo>
                      <a:pt x="0" y="294"/>
                    </a:lnTo>
                    <a:lnTo>
                      <a:pt x="0" y="294"/>
                    </a:lnTo>
                    <a:lnTo>
                      <a:pt x="26" y="228"/>
                    </a:lnTo>
                    <a:lnTo>
                      <a:pt x="48" y="156"/>
                    </a:lnTo>
                    <a:lnTo>
                      <a:pt x="66" y="82"/>
                    </a:lnTo>
                    <a:lnTo>
                      <a:pt x="82" y="0"/>
                    </a:lnTo>
                    <a:lnTo>
                      <a:pt x="82" y="0"/>
                    </a:lnTo>
                    <a:lnTo>
                      <a:pt x="82" y="0"/>
                    </a:lnTo>
                    <a:close/>
                  </a:path>
                </a:pathLst>
              </a:custGeom>
              <a:solidFill>
                <a:srgbClr val="00446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69" name="Freeform 80"/>
              <p:cNvSpPr/>
              <p:nvPr/>
            </p:nvSpPr>
            <p:spPr bwMode="auto">
              <a:xfrm>
                <a:off x="12475014" y="6314298"/>
                <a:ext cx="103266" cy="370247"/>
              </a:xfrm>
              <a:custGeom>
                <a:avLst/>
                <a:gdLst>
                  <a:gd name="T0" fmla="*/ 82 w 82"/>
                  <a:gd name="T1" fmla="*/ 0 h 294"/>
                  <a:gd name="T2" fmla="*/ 82 w 82"/>
                  <a:gd name="T3" fmla="*/ 0 h 294"/>
                  <a:gd name="T4" fmla="*/ 82 w 82"/>
                  <a:gd name="T5" fmla="*/ 0 h 294"/>
                  <a:gd name="T6" fmla="*/ 66 w 82"/>
                  <a:gd name="T7" fmla="*/ 82 h 294"/>
                  <a:gd name="T8" fmla="*/ 48 w 82"/>
                  <a:gd name="T9" fmla="*/ 156 h 294"/>
                  <a:gd name="T10" fmla="*/ 24 w 82"/>
                  <a:gd name="T11" fmla="*/ 228 h 294"/>
                  <a:gd name="T12" fmla="*/ 0 w 82"/>
                  <a:gd name="T13" fmla="*/ 294 h 294"/>
                  <a:gd name="T14" fmla="*/ 0 w 82"/>
                  <a:gd name="T15" fmla="*/ 294 h 294"/>
                  <a:gd name="T16" fmla="*/ 0 w 82"/>
                  <a:gd name="T17" fmla="*/ 294 h 294"/>
                  <a:gd name="T18" fmla="*/ 0 w 82"/>
                  <a:gd name="T19" fmla="*/ 294 h 294"/>
                  <a:gd name="T20" fmla="*/ 0 w 82"/>
                  <a:gd name="T21" fmla="*/ 294 h 294"/>
                  <a:gd name="T22" fmla="*/ 0 w 82"/>
                  <a:gd name="T23" fmla="*/ 294 h 294"/>
                  <a:gd name="T24" fmla="*/ 26 w 82"/>
                  <a:gd name="T25" fmla="*/ 228 h 294"/>
                  <a:gd name="T26" fmla="*/ 48 w 82"/>
                  <a:gd name="T27" fmla="*/ 156 h 294"/>
                  <a:gd name="T28" fmla="*/ 66 w 82"/>
                  <a:gd name="T29" fmla="*/ 82 h 294"/>
                  <a:gd name="T30" fmla="*/ 82 w 82"/>
                  <a:gd name="T31" fmla="*/ 0 h 294"/>
                  <a:gd name="T32" fmla="*/ 82 w 82"/>
                  <a:gd name="T33" fmla="*/ 0 h 294"/>
                  <a:gd name="T34" fmla="*/ 82 w 82"/>
                  <a:gd name="T3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294">
                    <a:moveTo>
                      <a:pt x="82" y="0"/>
                    </a:moveTo>
                    <a:lnTo>
                      <a:pt x="82" y="0"/>
                    </a:lnTo>
                    <a:lnTo>
                      <a:pt x="82" y="0"/>
                    </a:lnTo>
                    <a:lnTo>
                      <a:pt x="66" y="82"/>
                    </a:lnTo>
                    <a:lnTo>
                      <a:pt x="48" y="156"/>
                    </a:lnTo>
                    <a:lnTo>
                      <a:pt x="24" y="228"/>
                    </a:lnTo>
                    <a:lnTo>
                      <a:pt x="0" y="294"/>
                    </a:lnTo>
                    <a:lnTo>
                      <a:pt x="0" y="294"/>
                    </a:lnTo>
                    <a:lnTo>
                      <a:pt x="0" y="294"/>
                    </a:lnTo>
                    <a:lnTo>
                      <a:pt x="0" y="294"/>
                    </a:lnTo>
                    <a:lnTo>
                      <a:pt x="0" y="294"/>
                    </a:lnTo>
                    <a:lnTo>
                      <a:pt x="0" y="294"/>
                    </a:lnTo>
                    <a:lnTo>
                      <a:pt x="26" y="228"/>
                    </a:lnTo>
                    <a:lnTo>
                      <a:pt x="48" y="156"/>
                    </a:lnTo>
                    <a:lnTo>
                      <a:pt x="66" y="82"/>
                    </a:lnTo>
                    <a:lnTo>
                      <a:pt x="82" y="0"/>
                    </a:lnTo>
                    <a:lnTo>
                      <a:pt x="82" y="0"/>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70" name="Freeform 86"/>
              <p:cNvSpPr/>
              <p:nvPr/>
            </p:nvSpPr>
            <p:spPr bwMode="auto">
              <a:xfrm>
                <a:off x="12129953" y="4374908"/>
                <a:ext cx="486107" cy="2352455"/>
              </a:xfrm>
              <a:custGeom>
                <a:avLst/>
                <a:gdLst>
                  <a:gd name="T0" fmla="*/ 168 w 386"/>
                  <a:gd name="T1" fmla="*/ 266 h 1868"/>
                  <a:gd name="T2" fmla="*/ 168 w 386"/>
                  <a:gd name="T3" fmla="*/ 266 h 1868"/>
                  <a:gd name="T4" fmla="*/ 254 w 386"/>
                  <a:gd name="T5" fmla="*/ 464 h 1868"/>
                  <a:gd name="T6" fmla="*/ 54 w 386"/>
                  <a:gd name="T7" fmla="*/ 684 h 1868"/>
                  <a:gd name="T8" fmla="*/ 152 w 386"/>
                  <a:gd name="T9" fmla="*/ 756 h 1868"/>
                  <a:gd name="T10" fmla="*/ 182 w 386"/>
                  <a:gd name="T11" fmla="*/ 858 h 1868"/>
                  <a:gd name="T12" fmla="*/ 174 w 386"/>
                  <a:gd name="T13" fmla="*/ 912 h 1868"/>
                  <a:gd name="T14" fmla="*/ 102 w 386"/>
                  <a:gd name="T15" fmla="*/ 1008 h 1868"/>
                  <a:gd name="T16" fmla="*/ 0 w 386"/>
                  <a:gd name="T17" fmla="*/ 1450 h 1868"/>
                  <a:gd name="T18" fmla="*/ 0 w 386"/>
                  <a:gd name="T19" fmla="*/ 1450 h 1868"/>
                  <a:gd name="T20" fmla="*/ 0 w 386"/>
                  <a:gd name="T21" fmla="*/ 1450 h 1868"/>
                  <a:gd name="T22" fmla="*/ 0 w 386"/>
                  <a:gd name="T23" fmla="*/ 1450 h 1868"/>
                  <a:gd name="T24" fmla="*/ 0 w 386"/>
                  <a:gd name="T25" fmla="*/ 1450 h 1868"/>
                  <a:gd name="T26" fmla="*/ 0 w 386"/>
                  <a:gd name="T27" fmla="*/ 1450 h 1868"/>
                  <a:gd name="T28" fmla="*/ 0 w 386"/>
                  <a:gd name="T29" fmla="*/ 1450 h 1868"/>
                  <a:gd name="T30" fmla="*/ 0 w 386"/>
                  <a:gd name="T31" fmla="*/ 1450 h 1868"/>
                  <a:gd name="T32" fmla="*/ 2 w 386"/>
                  <a:gd name="T33" fmla="*/ 1450 h 1868"/>
                  <a:gd name="T34" fmla="*/ 2 w 386"/>
                  <a:gd name="T35" fmla="*/ 1450 h 1868"/>
                  <a:gd name="T36" fmla="*/ 2 w 386"/>
                  <a:gd name="T37" fmla="*/ 1450 h 1868"/>
                  <a:gd name="T38" fmla="*/ 2 w 386"/>
                  <a:gd name="T39" fmla="*/ 1450 h 1868"/>
                  <a:gd name="T40" fmla="*/ 2 w 386"/>
                  <a:gd name="T41" fmla="*/ 1450 h 1868"/>
                  <a:gd name="T42" fmla="*/ 2 w 386"/>
                  <a:gd name="T43" fmla="*/ 1450 h 1868"/>
                  <a:gd name="T44" fmla="*/ 2 w 386"/>
                  <a:gd name="T45" fmla="*/ 1450 h 1868"/>
                  <a:gd name="T46" fmla="*/ 2 w 386"/>
                  <a:gd name="T47" fmla="*/ 1450 h 1868"/>
                  <a:gd name="T48" fmla="*/ 2 w 386"/>
                  <a:gd name="T49" fmla="*/ 1450 h 1868"/>
                  <a:gd name="T50" fmla="*/ 2 w 386"/>
                  <a:gd name="T51" fmla="*/ 1450 h 1868"/>
                  <a:gd name="T52" fmla="*/ 2 w 386"/>
                  <a:gd name="T53" fmla="*/ 1450 h 1868"/>
                  <a:gd name="T54" fmla="*/ 2 w 386"/>
                  <a:gd name="T55" fmla="*/ 1450 h 1868"/>
                  <a:gd name="T56" fmla="*/ 2 w 386"/>
                  <a:gd name="T57" fmla="*/ 1450 h 1868"/>
                  <a:gd name="T58" fmla="*/ 2 w 386"/>
                  <a:gd name="T59" fmla="*/ 1450 h 1868"/>
                  <a:gd name="T60" fmla="*/ 2 w 386"/>
                  <a:gd name="T61" fmla="*/ 1450 h 1868"/>
                  <a:gd name="T62" fmla="*/ 2 w 386"/>
                  <a:gd name="T63" fmla="*/ 1450 h 1868"/>
                  <a:gd name="T64" fmla="*/ 4 w 386"/>
                  <a:gd name="T65" fmla="*/ 1452 h 1868"/>
                  <a:gd name="T66" fmla="*/ 4 w 386"/>
                  <a:gd name="T67" fmla="*/ 1452 h 1868"/>
                  <a:gd name="T68" fmla="*/ 4 w 386"/>
                  <a:gd name="T69" fmla="*/ 1452 h 1868"/>
                  <a:gd name="T70" fmla="*/ 4 w 386"/>
                  <a:gd name="T71" fmla="*/ 1452 h 1868"/>
                  <a:gd name="T72" fmla="*/ 4 w 386"/>
                  <a:gd name="T73" fmla="*/ 1452 h 1868"/>
                  <a:gd name="T74" fmla="*/ 4 w 386"/>
                  <a:gd name="T75" fmla="*/ 1452 h 1868"/>
                  <a:gd name="T76" fmla="*/ 4 w 386"/>
                  <a:gd name="T77" fmla="*/ 1452 h 1868"/>
                  <a:gd name="T78" fmla="*/ 4 w 386"/>
                  <a:gd name="T79" fmla="*/ 1452 h 1868"/>
                  <a:gd name="T80" fmla="*/ 4 w 386"/>
                  <a:gd name="T81" fmla="*/ 1452 h 1868"/>
                  <a:gd name="T82" fmla="*/ 4 w 386"/>
                  <a:gd name="T83" fmla="*/ 1452 h 1868"/>
                  <a:gd name="T84" fmla="*/ 4 w 386"/>
                  <a:gd name="T85" fmla="*/ 1452 h 1868"/>
                  <a:gd name="T86" fmla="*/ 30 w 386"/>
                  <a:gd name="T87" fmla="*/ 1586 h 1868"/>
                  <a:gd name="T88" fmla="*/ 262 w 386"/>
                  <a:gd name="T89" fmla="*/ 1866 h 1868"/>
                  <a:gd name="T90" fmla="*/ 356 w 386"/>
                  <a:gd name="T91" fmla="*/ 1540 h 1868"/>
                  <a:gd name="T92" fmla="*/ 386 w 386"/>
                  <a:gd name="T93" fmla="*/ 1148 h 1868"/>
                  <a:gd name="T94" fmla="*/ 386 w 386"/>
                  <a:gd name="T95" fmla="*/ 1144 h 1868"/>
                  <a:gd name="T96" fmla="*/ 386 w 386"/>
                  <a:gd name="T97" fmla="*/ 1142 h 1868"/>
                  <a:gd name="T98" fmla="*/ 386 w 386"/>
                  <a:gd name="T99" fmla="*/ 1140 h 1868"/>
                  <a:gd name="T100" fmla="*/ 386 w 386"/>
                  <a:gd name="T101" fmla="*/ 1138 h 1868"/>
                  <a:gd name="T102" fmla="*/ 386 w 386"/>
                  <a:gd name="T103" fmla="*/ 1136 h 1868"/>
                  <a:gd name="T104" fmla="*/ 386 w 386"/>
                  <a:gd name="T105" fmla="*/ 1134 h 1868"/>
                  <a:gd name="T106" fmla="*/ 386 w 386"/>
                  <a:gd name="T107" fmla="*/ 1134 h 1868"/>
                  <a:gd name="T108" fmla="*/ 386 w 386"/>
                  <a:gd name="T109" fmla="*/ 1132 h 1868"/>
                  <a:gd name="T110" fmla="*/ 386 w 386"/>
                  <a:gd name="T111" fmla="*/ 1130 h 1868"/>
                  <a:gd name="T112" fmla="*/ 386 w 386"/>
                  <a:gd name="T113" fmla="*/ 1128 h 1868"/>
                  <a:gd name="T114" fmla="*/ 386 w 386"/>
                  <a:gd name="T115" fmla="*/ 1126 h 1868"/>
                  <a:gd name="T116" fmla="*/ 368 w 386"/>
                  <a:gd name="T117" fmla="*/ 884 h 1868"/>
                  <a:gd name="T118" fmla="*/ 270 w 386"/>
                  <a:gd name="T119" fmla="*/ 506 h 1868"/>
                  <a:gd name="T120" fmla="*/ 84 w 386"/>
                  <a:gd name="T121" fmla="*/ 110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6" h="1868">
                    <a:moveTo>
                      <a:pt x="16" y="0"/>
                    </a:moveTo>
                    <a:lnTo>
                      <a:pt x="16" y="0"/>
                    </a:lnTo>
                    <a:lnTo>
                      <a:pt x="42" y="40"/>
                    </a:lnTo>
                    <a:lnTo>
                      <a:pt x="78" y="98"/>
                    </a:lnTo>
                    <a:lnTo>
                      <a:pt x="120" y="174"/>
                    </a:lnTo>
                    <a:lnTo>
                      <a:pt x="168" y="266"/>
                    </a:lnTo>
                    <a:lnTo>
                      <a:pt x="168" y="266"/>
                    </a:lnTo>
                    <a:lnTo>
                      <a:pt x="168" y="266"/>
                    </a:lnTo>
                    <a:lnTo>
                      <a:pt x="168" y="266"/>
                    </a:lnTo>
                    <a:lnTo>
                      <a:pt x="168" y="266"/>
                    </a:lnTo>
                    <a:lnTo>
                      <a:pt x="168" y="266"/>
                    </a:lnTo>
                    <a:lnTo>
                      <a:pt x="168" y="266"/>
                    </a:lnTo>
                    <a:lnTo>
                      <a:pt x="168" y="266"/>
                    </a:lnTo>
                    <a:lnTo>
                      <a:pt x="168" y="266"/>
                    </a:lnTo>
                    <a:lnTo>
                      <a:pt x="168" y="266"/>
                    </a:lnTo>
                    <a:lnTo>
                      <a:pt x="212" y="360"/>
                    </a:lnTo>
                    <a:lnTo>
                      <a:pt x="234" y="412"/>
                    </a:lnTo>
                    <a:lnTo>
                      <a:pt x="254" y="464"/>
                    </a:lnTo>
                    <a:lnTo>
                      <a:pt x="254" y="464"/>
                    </a:lnTo>
                    <a:lnTo>
                      <a:pt x="254" y="464"/>
                    </a:lnTo>
                    <a:lnTo>
                      <a:pt x="254" y="464"/>
                    </a:lnTo>
                    <a:lnTo>
                      <a:pt x="0" y="464"/>
                    </a:lnTo>
                    <a:lnTo>
                      <a:pt x="0" y="674"/>
                    </a:lnTo>
                    <a:lnTo>
                      <a:pt x="0" y="674"/>
                    </a:lnTo>
                    <a:lnTo>
                      <a:pt x="0" y="674"/>
                    </a:lnTo>
                    <a:lnTo>
                      <a:pt x="18" y="676"/>
                    </a:lnTo>
                    <a:lnTo>
                      <a:pt x="36" y="678"/>
                    </a:lnTo>
                    <a:lnTo>
                      <a:pt x="54" y="684"/>
                    </a:lnTo>
                    <a:lnTo>
                      <a:pt x="70" y="690"/>
                    </a:lnTo>
                    <a:lnTo>
                      <a:pt x="86" y="696"/>
                    </a:lnTo>
                    <a:lnTo>
                      <a:pt x="102" y="706"/>
                    </a:lnTo>
                    <a:lnTo>
                      <a:pt x="116" y="716"/>
                    </a:lnTo>
                    <a:lnTo>
                      <a:pt x="128" y="728"/>
                    </a:lnTo>
                    <a:lnTo>
                      <a:pt x="140" y="742"/>
                    </a:lnTo>
                    <a:lnTo>
                      <a:pt x="152" y="756"/>
                    </a:lnTo>
                    <a:lnTo>
                      <a:pt x="160" y="770"/>
                    </a:lnTo>
                    <a:lnTo>
                      <a:pt x="168" y="786"/>
                    </a:lnTo>
                    <a:lnTo>
                      <a:pt x="174" y="802"/>
                    </a:lnTo>
                    <a:lnTo>
                      <a:pt x="178" y="820"/>
                    </a:lnTo>
                    <a:lnTo>
                      <a:pt x="182" y="838"/>
                    </a:lnTo>
                    <a:lnTo>
                      <a:pt x="182" y="858"/>
                    </a:lnTo>
                    <a:lnTo>
                      <a:pt x="182" y="858"/>
                    </a:lnTo>
                    <a:lnTo>
                      <a:pt x="182" y="858"/>
                    </a:lnTo>
                    <a:lnTo>
                      <a:pt x="182" y="858"/>
                    </a:lnTo>
                    <a:lnTo>
                      <a:pt x="182" y="858"/>
                    </a:lnTo>
                    <a:lnTo>
                      <a:pt x="182" y="858"/>
                    </a:lnTo>
                    <a:lnTo>
                      <a:pt x="182" y="876"/>
                    </a:lnTo>
                    <a:lnTo>
                      <a:pt x="178" y="894"/>
                    </a:lnTo>
                    <a:lnTo>
                      <a:pt x="174" y="912"/>
                    </a:lnTo>
                    <a:lnTo>
                      <a:pt x="168" y="928"/>
                    </a:lnTo>
                    <a:lnTo>
                      <a:pt x="160" y="944"/>
                    </a:lnTo>
                    <a:lnTo>
                      <a:pt x="152" y="960"/>
                    </a:lnTo>
                    <a:lnTo>
                      <a:pt x="140" y="974"/>
                    </a:lnTo>
                    <a:lnTo>
                      <a:pt x="128" y="986"/>
                    </a:lnTo>
                    <a:lnTo>
                      <a:pt x="116" y="998"/>
                    </a:lnTo>
                    <a:lnTo>
                      <a:pt x="102" y="1008"/>
                    </a:lnTo>
                    <a:lnTo>
                      <a:pt x="86" y="1018"/>
                    </a:lnTo>
                    <a:lnTo>
                      <a:pt x="70" y="1026"/>
                    </a:lnTo>
                    <a:lnTo>
                      <a:pt x="54" y="1032"/>
                    </a:lnTo>
                    <a:lnTo>
                      <a:pt x="36" y="1036"/>
                    </a:lnTo>
                    <a:lnTo>
                      <a:pt x="18" y="1038"/>
                    </a:lnTo>
                    <a:lnTo>
                      <a:pt x="0" y="104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0"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2" y="1450"/>
                    </a:lnTo>
                    <a:lnTo>
                      <a:pt x="4" y="1450"/>
                    </a:lnTo>
                    <a:lnTo>
                      <a:pt x="4" y="1450"/>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4" y="1452"/>
                    </a:lnTo>
                    <a:lnTo>
                      <a:pt x="8" y="1458"/>
                    </a:lnTo>
                    <a:lnTo>
                      <a:pt x="12" y="1468"/>
                    </a:lnTo>
                    <a:lnTo>
                      <a:pt x="18" y="1496"/>
                    </a:lnTo>
                    <a:lnTo>
                      <a:pt x="26" y="1536"/>
                    </a:lnTo>
                    <a:lnTo>
                      <a:pt x="30" y="1586"/>
                    </a:lnTo>
                    <a:lnTo>
                      <a:pt x="36" y="1646"/>
                    </a:lnTo>
                    <a:lnTo>
                      <a:pt x="40" y="1714"/>
                    </a:lnTo>
                    <a:lnTo>
                      <a:pt x="42" y="1788"/>
                    </a:lnTo>
                    <a:lnTo>
                      <a:pt x="42" y="1868"/>
                    </a:lnTo>
                    <a:lnTo>
                      <a:pt x="260" y="1868"/>
                    </a:lnTo>
                    <a:lnTo>
                      <a:pt x="260" y="1868"/>
                    </a:lnTo>
                    <a:lnTo>
                      <a:pt x="262" y="1866"/>
                    </a:lnTo>
                    <a:lnTo>
                      <a:pt x="262" y="1866"/>
                    </a:lnTo>
                    <a:lnTo>
                      <a:pt x="274" y="1834"/>
                    </a:lnTo>
                    <a:lnTo>
                      <a:pt x="274" y="1834"/>
                    </a:lnTo>
                    <a:lnTo>
                      <a:pt x="298" y="1768"/>
                    </a:lnTo>
                    <a:lnTo>
                      <a:pt x="322" y="1696"/>
                    </a:lnTo>
                    <a:lnTo>
                      <a:pt x="340" y="1622"/>
                    </a:lnTo>
                    <a:lnTo>
                      <a:pt x="356" y="1540"/>
                    </a:lnTo>
                    <a:lnTo>
                      <a:pt x="356" y="1540"/>
                    </a:lnTo>
                    <a:lnTo>
                      <a:pt x="370" y="1454"/>
                    </a:lnTo>
                    <a:lnTo>
                      <a:pt x="378" y="1362"/>
                    </a:lnTo>
                    <a:lnTo>
                      <a:pt x="384" y="1260"/>
                    </a:lnTo>
                    <a:lnTo>
                      <a:pt x="386" y="1148"/>
                    </a:lnTo>
                    <a:lnTo>
                      <a:pt x="386" y="1148"/>
                    </a:lnTo>
                    <a:lnTo>
                      <a:pt x="386" y="1148"/>
                    </a:lnTo>
                    <a:lnTo>
                      <a:pt x="386" y="1148"/>
                    </a:lnTo>
                    <a:lnTo>
                      <a:pt x="386" y="1146"/>
                    </a:lnTo>
                    <a:lnTo>
                      <a:pt x="386" y="1146"/>
                    </a:lnTo>
                    <a:lnTo>
                      <a:pt x="386" y="1146"/>
                    </a:lnTo>
                    <a:lnTo>
                      <a:pt x="386" y="1146"/>
                    </a:lnTo>
                    <a:lnTo>
                      <a:pt x="386" y="1144"/>
                    </a:lnTo>
                    <a:lnTo>
                      <a:pt x="386" y="1144"/>
                    </a:lnTo>
                    <a:lnTo>
                      <a:pt x="386" y="1144"/>
                    </a:lnTo>
                    <a:lnTo>
                      <a:pt x="386" y="1144"/>
                    </a:lnTo>
                    <a:lnTo>
                      <a:pt x="386" y="1144"/>
                    </a:lnTo>
                    <a:lnTo>
                      <a:pt x="386" y="1144"/>
                    </a:lnTo>
                    <a:lnTo>
                      <a:pt x="386" y="1144"/>
                    </a:lnTo>
                    <a:lnTo>
                      <a:pt x="386" y="1144"/>
                    </a:lnTo>
                    <a:lnTo>
                      <a:pt x="386" y="1142"/>
                    </a:lnTo>
                    <a:lnTo>
                      <a:pt x="386" y="1142"/>
                    </a:lnTo>
                    <a:lnTo>
                      <a:pt x="386" y="1142"/>
                    </a:lnTo>
                    <a:lnTo>
                      <a:pt x="386" y="1142"/>
                    </a:lnTo>
                    <a:lnTo>
                      <a:pt x="386" y="1142"/>
                    </a:lnTo>
                    <a:lnTo>
                      <a:pt x="386" y="1142"/>
                    </a:lnTo>
                    <a:lnTo>
                      <a:pt x="386" y="1140"/>
                    </a:lnTo>
                    <a:lnTo>
                      <a:pt x="386" y="1140"/>
                    </a:lnTo>
                    <a:lnTo>
                      <a:pt x="386" y="1140"/>
                    </a:lnTo>
                    <a:lnTo>
                      <a:pt x="386" y="1140"/>
                    </a:lnTo>
                    <a:lnTo>
                      <a:pt x="386" y="1140"/>
                    </a:lnTo>
                    <a:lnTo>
                      <a:pt x="386" y="1140"/>
                    </a:lnTo>
                    <a:lnTo>
                      <a:pt x="386" y="1138"/>
                    </a:lnTo>
                    <a:lnTo>
                      <a:pt x="386" y="1138"/>
                    </a:lnTo>
                    <a:lnTo>
                      <a:pt x="386" y="1138"/>
                    </a:lnTo>
                    <a:lnTo>
                      <a:pt x="386" y="1138"/>
                    </a:lnTo>
                    <a:lnTo>
                      <a:pt x="386" y="1138"/>
                    </a:lnTo>
                    <a:lnTo>
                      <a:pt x="386" y="1136"/>
                    </a:lnTo>
                    <a:lnTo>
                      <a:pt x="386" y="1136"/>
                    </a:lnTo>
                    <a:lnTo>
                      <a:pt x="386" y="1136"/>
                    </a:lnTo>
                    <a:lnTo>
                      <a:pt x="386" y="1136"/>
                    </a:lnTo>
                    <a:lnTo>
                      <a:pt x="386" y="1136"/>
                    </a:lnTo>
                    <a:lnTo>
                      <a:pt x="386" y="1136"/>
                    </a:lnTo>
                    <a:lnTo>
                      <a:pt x="386" y="1136"/>
                    </a:lnTo>
                    <a:lnTo>
                      <a:pt x="386" y="1136"/>
                    </a:lnTo>
                    <a:lnTo>
                      <a:pt x="386" y="1136"/>
                    </a:lnTo>
                    <a:lnTo>
                      <a:pt x="386" y="1136"/>
                    </a:lnTo>
                    <a:lnTo>
                      <a:pt x="386" y="1134"/>
                    </a:lnTo>
                    <a:lnTo>
                      <a:pt x="386" y="1134"/>
                    </a:lnTo>
                    <a:lnTo>
                      <a:pt x="386" y="1134"/>
                    </a:lnTo>
                    <a:lnTo>
                      <a:pt x="386" y="1134"/>
                    </a:lnTo>
                    <a:lnTo>
                      <a:pt x="386" y="1134"/>
                    </a:lnTo>
                    <a:lnTo>
                      <a:pt x="386" y="1134"/>
                    </a:lnTo>
                    <a:lnTo>
                      <a:pt x="386" y="1134"/>
                    </a:lnTo>
                    <a:lnTo>
                      <a:pt x="386" y="1134"/>
                    </a:lnTo>
                    <a:lnTo>
                      <a:pt x="386" y="1134"/>
                    </a:lnTo>
                    <a:lnTo>
                      <a:pt x="386" y="1134"/>
                    </a:lnTo>
                    <a:lnTo>
                      <a:pt x="386" y="1132"/>
                    </a:lnTo>
                    <a:lnTo>
                      <a:pt x="386" y="1132"/>
                    </a:lnTo>
                    <a:lnTo>
                      <a:pt x="386" y="1132"/>
                    </a:lnTo>
                    <a:lnTo>
                      <a:pt x="386" y="1132"/>
                    </a:lnTo>
                    <a:lnTo>
                      <a:pt x="386" y="1132"/>
                    </a:lnTo>
                    <a:lnTo>
                      <a:pt x="386" y="1132"/>
                    </a:lnTo>
                    <a:lnTo>
                      <a:pt x="386" y="1132"/>
                    </a:lnTo>
                    <a:lnTo>
                      <a:pt x="386" y="1130"/>
                    </a:lnTo>
                    <a:lnTo>
                      <a:pt x="386" y="1130"/>
                    </a:lnTo>
                    <a:lnTo>
                      <a:pt x="386" y="1130"/>
                    </a:lnTo>
                    <a:lnTo>
                      <a:pt x="386" y="1130"/>
                    </a:lnTo>
                    <a:lnTo>
                      <a:pt x="386" y="1130"/>
                    </a:lnTo>
                    <a:lnTo>
                      <a:pt x="386" y="1130"/>
                    </a:lnTo>
                    <a:lnTo>
                      <a:pt x="386" y="1130"/>
                    </a:lnTo>
                    <a:lnTo>
                      <a:pt x="386" y="1128"/>
                    </a:lnTo>
                    <a:lnTo>
                      <a:pt x="386" y="1128"/>
                    </a:lnTo>
                    <a:lnTo>
                      <a:pt x="386" y="1128"/>
                    </a:lnTo>
                    <a:lnTo>
                      <a:pt x="386" y="1128"/>
                    </a:lnTo>
                    <a:lnTo>
                      <a:pt x="386" y="1128"/>
                    </a:lnTo>
                    <a:lnTo>
                      <a:pt x="386" y="1128"/>
                    </a:lnTo>
                    <a:lnTo>
                      <a:pt x="386" y="1128"/>
                    </a:lnTo>
                    <a:lnTo>
                      <a:pt x="386" y="1128"/>
                    </a:lnTo>
                    <a:lnTo>
                      <a:pt x="386" y="1126"/>
                    </a:lnTo>
                    <a:lnTo>
                      <a:pt x="386" y="1126"/>
                    </a:lnTo>
                    <a:lnTo>
                      <a:pt x="386" y="1126"/>
                    </a:lnTo>
                    <a:lnTo>
                      <a:pt x="386" y="1126"/>
                    </a:lnTo>
                    <a:lnTo>
                      <a:pt x="386" y="1126"/>
                    </a:lnTo>
                    <a:lnTo>
                      <a:pt x="386" y="1126"/>
                    </a:lnTo>
                    <a:lnTo>
                      <a:pt x="386" y="1126"/>
                    </a:lnTo>
                    <a:lnTo>
                      <a:pt x="386" y="1126"/>
                    </a:lnTo>
                    <a:lnTo>
                      <a:pt x="384" y="1064"/>
                    </a:lnTo>
                    <a:lnTo>
                      <a:pt x="382" y="1002"/>
                    </a:lnTo>
                    <a:lnTo>
                      <a:pt x="376" y="942"/>
                    </a:lnTo>
                    <a:lnTo>
                      <a:pt x="368" y="884"/>
                    </a:lnTo>
                    <a:lnTo>
                      <a:pt x="358" y="826"/>
                    </a:lnTo>
                    <a:lnTo>
                      <a:pt x="346" y="770"/>
                    </a:lnTo>
                    <a:lnTo>
                      <a:pt x="334" y="714"/>
                    </a:lnTo>
                    <a:lnTo>
                      <a:pt x="320" y="660"/>
                    </a:lnTo>
                    <a:lnTo>
                      <a:pt x="304" y="608"/>
                    </a:lnTo>
                    <a:lnTo>
                      <a:pt x="288" y="556"/>
                    </a:lnTo>
                    <a:lnTo>
                      <a:pt x="270" y="506"/>
                    </a:lnTo>
                    <a:lnTo>
                      <a:pt x="252" y="460"/>
                    </a:lnTo>
                    <a:lnTo>
                      <a:pt x="216" y="368"/>
                    </a:lnTo>
                    <a:lnTo>
                      <a:pt x="178" y="286"/>
                    </a:lnTo>
                    <a:lnTo>
                      <a:pt x="178" y="286"/>
                    </a:lnTo>
                    <a:lnTo>
                      <a:pt x="146" y="220"/>
                    </a:lnTo>
                    <a:lnTo>
                      <a:pt x="114" y="162"/>
                    </a:lnTo>
                    <a:lnTo>
                      <a:pt x="84" y="110"/>
                    </a:lnTo>
                    <a:lnTo>
                      <a:pt x="58" y="66"/>
                    </a:lnTo>
                    <a:lnTo>
                      <a:pt x="58" y="66"/>
                    </a:lnTo>
                    <a:lnTo>
                      <a:pt x="16" y="0"/>
                    </a:lnTo>
                    <a:close/>
                  </a:path>
                </a:pathLst>
              </a:custGeom>
              <a:solidFill>
                <a:srgbClr val="5AACD9"/>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71" name="Freeform 88"/>
              <p:cNvSpPr>
                <a:spLocks noEditPoints="1"/>
              </p:cNvSpPr>
              <p:nvPr/>
            </p:nvSpPr>
            <p:spPr bwMode="auto">
              <a:xfrm>
                <a:off x="12129953" y="4372389"/>
                <a:ext cx="319873" cy="586854"/>
              </a:xfrm>
              <a:custGeom>
                <a:avLst/>
                <a:gdLst>
                  <a:gd name="T0" fmla="*/ 254 w 254"/>
                  <a:gd name="T1" fmla="*/ 466 h 466"/>
                  <a:gd name="T2" fmla="*/ 0 w 254"/>
                  <a:gd name="T3" fmla="*/ 466 h 466"/>
                  <a:gd name="T4" fmla="*/ 254 w 254"/>
                  <a:gd name="T5" fmla="*/ 466 h 466"/>
                  <a:gd name="T6" fmla="*/ 254 w 254"/>
                  <a:gd name="T7" fmla="*/ 466 h 466"/>
                  <a:gd name="T8" fmla="*/ 168 w 254"/>
                  <a:gd name="T9" fmla="*/ 268 h 466"/>
                  <a:gd name="T10" fmla="*/ 168 w 254"/>
                  <a:gd name="T11" fmla="*/ 268 h 466"/>
                  <a:gd name="T12" fmla="*/ 168 w 254"/>
                  <a:gd name="T13" fmla="*/ 268 h 466"/>
                  <a:gd name="T14" fmla="*/ 168 w 254"/>
                  <a:gd name="T15" fmla="*/ 268 h 466"/>
                  <a:gd name="T16" fmla="*/ 168 w 254"/>
                  <a:gd name="T17" fmla="*/ 268 h 466"/>
                  <a:gd name="T18" fmla="*/ 168 w 254"/>
                  <a:gd name="T19" fmla="*/ 268 h 466"/>
                  <a:gd name="T20" fmla="*/ 168 w 254"/>
                  <a:gd name="T21" fmla="*/ 268 h 466"/>
                  <a:gd name="T22" fmla="*/ 168 w 254"/>
                  <a:gd name="T23" fmla="*/ 268 h 466"/>
                  <a:gd name="T24" fmla="*/ 168 w 254"/>
                  <a:gd name="T25" fmla="*/ 268 h 466"/>
                  <a:gd name="T26" fmla="*/ 168 w 254"/>
                  <a:gd name="T27" fmla="*/ 268 h 466"/>
                  <a:gd name="T28" fmla="*/ 14 w 254"/>
                  <a:gd name="T29" fmla="*/ 0 h 466"/>
                  <a:gd name="T30" fmla="*/ 14 w 254"/>
                  <a:gd name="T31" fmla="*/ 0 h 466"/>
                  <a:gd name="T32" fmla="*/ 40 w 254"/>
                  <a:gd name="T33" fmla="*/ 40 h 466"/>
                  <a:gd name="T34" fmla="*/ 76 w 254"/>
                  <a:gd name="T35" fmla="*/ 98 h 466"/>
                  <a:gd name="T36" fmla="*/ 120 w 254"/>
                  <a:gd name="T37" fmla="*/ 174 h 466"/>
                  <a:gd name="T38" fmla="*/ 144 w 254"/>
                  <a:gd name="T39" fmla="*/ 218 h 466"/>
                  <a:gd name="T40" fmla="*/ 168 w 254"/>
                  <a:gd name="T41" fmla="*/ 268 h 466"/>
                  <a:gd name="T42" fmla="*/ 168 w 254"/>
                  <a:gd name="T43" fmla="*/ 268 h 466"/>
                  <a:gd name="T44" fmla="*/ 120 w 254"/>
                  <a:gd name="T45" fmla="*/ 176 h 466"/>
                  <a:gd name="T46" fmla="*/ 78 w 254"/>
                  <a:gd name="T47" fmla="*/ 100 h 466"/>
                  <a:gd name="T48" fmla="*/ 42 w 254"/>
                  <a:gd name="T49" fmla="*/ 42 h 466"/>
                  <a:gd name="T50" fmla="*/ 16 w 254"/>
                  <a:gd name="T51" fmla="*/ 2 h 466"/>
                  <a:gd name="T52" fmla="*/ 16 w 254"/>
                  <a:gd name="T53" fmla="*/ 2 h 466"/>
                  <a:gd name="T54" fmla="*/ 14 w 254"/>
                  <a:gd name="T55"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466">
                    <a:moveTo>
                      <a:pt x="254" y="466"/>
                    </a:moveTo>
                    <a:lnTo>
                      <a:pt x="0" y="466"/>
                    </a:lnTo>
                    <a:lnTo>
                      <a:pt x="254" y="466"/>
                    </a:lnTo>
                    <a:lnTo>
                      <a:pt x="254" y="466"/>
                    </a:lnTo>
                    <a:close/>
                    <a:moveTo>
                      <a:pt x="168" y="268"/>
                    </a:moveTo>
                    <a:lnTo>
                      <a:pt x="168" y="268"/>
                    </a:lnTo>
                    <a:lnTo>
                      <a:pt x="168" y="268"/>
                    </a:lnTo>
                    <a:lnTo>
                      <a:pt x="168" y="268"/>
                    </a:lnTo>
                    <a:lnTo>
                      <a:pt x="168" y="268"/>
                    </a:lnTo>
                    <a:close/>
                    <a:moveTo>
                      <a:pt x="168" y="268"/>
                    </a:moveTo>
                    <a:lnTo>
                      <a:pt x="168" y="268"/>
                    </a:lnTo>
                    <a:lnTo>
                      <a:pt x="168" y="268"/>
                    </a:lnTo>
                    <a:lnTo>
                      <a:pt x="168" y="268"/>
                    </a:lnTo>
                    <a:lnTo>
                      <a:pt x="168" y="268"/>
                    </a:lnTo>
                    <a:close/>
                    <a:moveTo>
                      <a:pt x="14" y="0"/>
                    </a:moveTo>
                    <a:lnTo>
                      <a:pt x="14" y="0"/>
                    </a:lnTo>
                    <a:lnTo>
                      <a:pt x="40" y="40"/>
                    </a:lnTo>
                    <a:lnTo>
                      <a:pt x="76" y="98"/>
                    </a:lnTo>
                    <a:lnTo>
                      <a:pt x="120" y="174"/>
                    </a:lnTo>
                    <a:lnTo>
                      <a:pt x="144" y="218"/>
                    </a:lnTo>
                    <a:lnTo>
                      <a:pt x="168" y="268"/>
                    </a:lnTo>
                    <a:lnTo>
                      <a:pt x="168" y="268"/>
                    </a:lnTo>
                    <a:lnTo>
                      <a:pt x="120" y="176"/>
                    </a:lnTo>
                    <a:lnTo>
                      <a:pt x="78" y="100"/>
                    </a:lnTo>
                    <a:lnTo>
                      <a:pt x="42" y="42"/>
                    </a:lnTo>
                    <a:lnTo>
                      <a:pt x="16" y="2"/>
                    </a:lnTo>
                    <a:lnTo>
                      <a:pt x="16" y="2"/>
                    </a:lnTo>
                    <a:lnTo>
                      <a:pt x="14" y="0"/>
                    </a:lnTo>
                    <a:close/>
                  </a:path>
                </a:pathLst>
              </a:custGeom>
              <a:solidFill>
                <a:srgbClr val="FC4B4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72" name="Freeform 89"/>
              <p:cNvSpPr/>
              <p:nvPr/>
            </p:nvSpPr>
            <p:spPr bwMode="auto">
              <a:xfrm>
                <a:off x="12129953" y="4959243"/>
                <a:ext cx="319873" cy="0"/>
              </a:xfrm>
              <a:custGeom>
                <a:avLst/>
                <a:gdLst>
                  <a:gd name="T0" fmla="*/ 254 w 254"/>
                  <a:gd name="T1" fmla="*/ 0 w 254"/>
                  <a:gd name="T2" fmla="*/ 254 w 254"/>
                  <a:gd name="T3" fmla="*/ 254 w 254"/>
                </a:gdLst>
                <a:ahLst/>
                <a:cxnLst>
                  <a:cxn ang="0">
                    <a:pos x="T0" y="0"/>
                  </a:cxn>
                  <a:cxn ang="0">
                    <a:pos x="T1" y="0"/>
                  </a:cxn>
                  <a:cxn ang="0">
                    <a:pos x="T2" y="0"/>
                  </a:cxn>
                  <a:cxn ang="0">
                    <a:pos x="T3" y="0"/>
                  </a:cxn>
                </a:cxnLst>
                <a:rect l="0" t="0" r="r" b="b"/>
                <a:pathLst>
                  <a:path w="254">
                    <a:moveTo>
                      <a:pt x="254" y="0"/>
                    </a:moveTo>
                    <a:lnTo>
                      <a:pt x="0" y="0"/>
                    </a:lnTo>
                    <a:lnTo>
                      <a:pt x="254" y="0"/>
                    </a:lnTo>
                    <a:lnTo>
                      <a:pt x="2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73" name="Freeform 93"/>
              <p:cNvSpPr>
                <a:spLocks noEditPoints="1"/>
              </p:cNvSpPr>
              <p:nvPr/>
            </p:nvSpPr>
            <p:spPr bwMode="auto">
              <a:xfrm>
                <a:off x="12129953" y="6200957"/>
                <a:ext cx="52892" cy="526406"/>
              </a:xfrm>
              <a:custGeom>
                <a:avLst/>
                <a:gdLst>
                  <a:gd name="T0" fmla="*/ 18 w 42"/>
                  <a:gd name="T1" fmla="*/ 46 h 418"/>
                  <a:gd name="T2" fmla="*/ 42 w 42"/>
                  <a:gd name="T3" fmla="*/ 338 h 418"/>
                  <a:gd name="T4" fmla="*/ 40 w 42"/>
                  <a:gd name="T5" fmla="*/ 264 h 418"/>
                  <a:gd name="T6" fmla="*/ 12 w 42"/>
                  <a:gd name="T7" fmla="*/ 18 h 418"/>
                  <a:gd name="T8" fmla="*/ 4 w 42"/>
                  <a:gd name="T9" fmla="*/ 2 h 418"/>
                  <a:gd name="T10" fmla="*/ 4 w 42"/>
                  <a:gd name="T11" fmla="*/ 2 h 418"/>
                  <a:gd name="T12" fmla="*/ 4 w 42"/>
                  <a:gd name="T13" fmla="*/ 2 h 418"/>
                  <a:gd name="T14" fmla="*/ 4 w 42"/>
                  <a:gd name="T15" fmla="*/ 2 h 418"/>
                  <a:gd name="T16" fmla="*/ 4 w 42"/>
                  <a:gd name="T17" fmla="*/ 2 h 418"/>
                  <a:gd name="T18" fmla="*/ 4 w 42"/>
                  <a:gd name="T19" fmla="*/ 2 h 418"/>
                  <a:gd name="T20" fmla="*/ 4 w 42"/>
                  <a:gd name="T21" fmla="*/ 2 h 418"/>
                  <a:gd name="T22" fmla="*/ 4 w 42"/>
                  <a:gd name="T23" fmla="*/ 2 h 418"/>
                  <a:gd name="T24" fmla="*/ 4 w 42"/>
                  <a:gd name="T25" fmla="*/ 2 h 418"/>
                  <a:gd name="T26" fmla="*/ 4 w 42"/>
                  <a:gd name="T27" fmla="*/ 2 h 418"/>
                  <a:gd name="T28" fmla="*/ 4 w 42"/>
                  <a:gd name="T29" fmla="*/ 2 h 418"/>
                  <a:gd name="T30" fmla="*/ 4 w 42"/>
                  <a:gd name="T31" fmla="*/ 2 h 418"/>
                  <a:gd name="T32" fmla="*/ 4 w 42"/>
                  <a:gd name="T33" fmla="*/ 2 h 418"/>
                  <a:gd name="T34" fmla="*/ 4 w 42"/>
                  <a:gd name="T35" fmla="*/ 2 h 418"/>
                  <a:gd name="T36" fmla="*/ 4 w 42"/>
                  <a:gd name="T37" fmla="*/ 2 h 418"/>
                  <a:gd name="T38" fmla="*/ 4 w 42"/>
                  <a:gd name="T39" fmla="*/ 2 h 418"/>
                  <a:gd name="T40" fmla="*/ 4 w 42"/>
                  <a:gd name="T41" fmla="*/ 2 h 418"/>
                  <a:gd name="T42" fmla="*/ 4 w 42"/>
                  <a:gd name="T43" fmla="*/ 2 h 418"/>
                  <a:gd name="T44" fmla="*/ 4 w 42"/>
                  <a:gd name="T45" fmla="*/ 2 h 418"/>
                  <a:gd name="T46" fmla="*/ 2 w 42"/>
                  <a:gd name="T47" fmla="*/ 0 h 418"/>
                  <a:gd name="T48" fmla="*/ 2 w 42"/>
                  <a:gd name="T49" fmla="*/ 0 h 418"/>
                  <a:gd name="T50" fmla="*/ 2 w 42"/>
                  <a:gd name="T51" fmla="*/ 0 h 418"/>
                  <a:gd name="T52" fmla="*/ 2 w 42"/>
                  <a:gd name="T53" fmla="*/ 0 h 418"/>
                  <a:gd name="T54" fmla="*/ 2 w 42"/>
                  <a:gd name="T55" fmla="*/ 0 h 418"/>
                  <a:gd name="T56" fmla="*/ 2 w 42"/>
                  <a:gd name="T57" fmla="*/ 0 h 418"/>
                  <a:gd name="T58" fmla="*/ 2 w 42"/>
                  <a:gd name="T59" fmla="*/ 0 h 418"/>
                  <a:gd name="T60" fmla="*/ 2 w 42"/>
                  <a:gd name="T61" fmla="*/ 0 h 418"/>
                  <a:gd name="T62" fmla="*/ 2 w 42"/>
                  <a:gd name="T63" fmla="*/ 0 h 418"/>
                  <a:gd name="T64" fmla="*/ 2 w 42"/>
                  <a:gd name="T65" fmla="*/ 0 h 418"/>
                  <a:gd name="T66" fmla="*/ 2 w 42"/>
                  <a:gd name="T67" fmla="*/ 0 h 418"/>
                  <a:gd name="T68" fmla="*/ 2 w 42"/>
                  <a:gd name="T69" fmla="*/ 0 h 418"/>
                  <a:gd name="T70" fmla="*/ 2 w 42"/>
                  <a:gd name="T71" fmla="*/ 0 h 418"/>
                  <a:gd name="T72" fmla="*/ 2 w 42"/>
                  <a:gd name="T73" fmla="*/ 0 h 418"/>
                  <a:gd name="T74" fmla="*/ 2 w 42"/>
                  <a:gd name="T75" fmla="*/ 0 h 418"/>
                  <a:gd name="T76" fmla="*/ 2 w 42"/>
                  <a:gd name="T77" fmla="*/ 0 h 418"/>
                  <a:gd name="T78" fmla="*/ 2 w 42"/>
                  <a:gd name="T79" fmla="*/ 0 h 418"/>
                  <a:gd name="T80" fmla="*/ 2 w 42"/>
                  <a:gd name="T81" fmla="*/ 0 h 418"/>
                  <a:gd name="T82" fmla="*/ 2 w 42"/>
                  <a:gd name="T83" fmla="*/ 0 h 418"/>
                  <a:gd name="T84" fmla="*/ 2 w 42"/>
                  <a:gd name="T85" fmla="*/ 0 h 418"/>
                  <a:gd name="T86" fmla="*/ 2 w 42"/>
                  <a:gd name="T87" fmla="*/ 0 h 418"/>
                  <a:gd name="T88" fmla="*/ 2 w 42"/>
                  <a:gd name="T89" fmla="*/ 0 h 418"/>
                  <a:gd name="T90" fmla="*/ 2 w 42"/>
                  <a:gd name="T91" fmla="*/ 0 h 418"/>
                  <a:gd name="T92" fmla="*/ 2 w 42"/>
                  <a:gd name="T93" fmla="*/ 0 h 418"/>
                  <a:gd name="T94" fmla="*/ 2 w 42"/>
                  <a:gd name="T95" fmla="*/ 0 h 418"/>
                  <a:gd name="T96" fmla="*/ 2 w 42"/>
                  <a:gd name="T97" fmla="*/ 0 h 418"/>
                  <a:gd name="T98" fmla="*/ 2 w 42"/>
                  <a:gd name="T99" fmla="*/ 0 h 418"/>
                  <a:gd name="T100" fmla="*/ 2 w 42"/>
                  <a:gd name="T101" fmla="*/ 0 h 418"/>
                  <a:gd name="T102" fmla="*/ 0 w 42"/>
                  <a:gd name="T103" fmla="*/ 0 h 418"/>
                  <a:gd name="T104" fmla="*/ 0 w 42"/>
                  <a:gd name="T105" fmla="*/ 0 h 418"/>
                  <a:gd name="T106" fmla="*/ 0 w 42"/>
                  <a:gd name="T107" fmla="*/ 0 h 418"/>
                  <a:gd name="T108" fmla="*/ 0 w 42"/>
                  <a:gd name="T109" fmla="*/ 0 h 418"/>
                  <a:gd name="T110" fmla="*/ 0 w 42"/>
                  <a:gd name="T111" fmla="*/ 0 h 418"/>
                  <a:gd name="T112" fmla="*/ 0 w 42"/>
                  <a:gd name="T113" fmla="*/ 0 h 418"/>
                  <a:gd name="T114" fmla="*/ 0 w 42"/>
                  <a:gd name="T115" fmla="*/ 0 h 418"/>
                  <a:gd name="T116" fmla="*/ 0 w 42"/>
                  <a:gd name="T117" fmla="*/ 0 h 418"/>
                  <a:gd name="T118" fmla="*/ 0 w 42"/>
                  <a:gd name="T119" fmla="*/ 0 h 418"/>
                  <a:gd name="T120" fmla="*/ 0 w 42"/>
                  <a:gd name="T121" fmla="*/ 0 h 418"/>
                  <a:gd name="T122" fmla="*/ 0 w 42"/>
                  <a:gd name="T123" fmla="*/ 0 h 418"/>
                  <a:gd name="T124" fmla="*/ 0 w 42"/>
                  <a:gd name="T125"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 h="418">
                    <a:moveTo>
                      <a:pt x="4" y="2"/>
                    </a:moveTo>
                    <a:lnTo>
                      <a:pt x="4" y="2"/>
                    </a:lnTo>
                    <a:lnTo>
                      <a:pt x="8" y="8"/>
                    </a:lnTo>
                    <a:lnTo>
                      <a:pt x="12" y="18"/>
                    </a:lnTo>
                    <a:lnTo>
                      <a:pt x="18" y="46"/>
                    </a:lnTo>
                    <a:lnTo>
                      <a:pt x="26" y="86"/>
                    </a:lnTo>
                    <a:lnTo>
                      <a:pt x="30" y="136"/>
                    </a:lnTo>
                    <a:lnTo>
                      <a:pt x="36" y="196"/>
                    </a:lnTo>
                    <a:lnTo>
                      <a:pt x="40" y="264"/>
                    </a:lnTo>
                    <a:lnTo>
                      <a:pt x="42" y="338"/>
                    </a:lnTo>
                    <a:lnTo>
                      <a:pt x="42" y="418"/>
                    </a:lnTo>
                    <a:lnTo>
                      <a:pt x="42" y="418"/>
                    </a:lnTo>
                    <a:lnTo>
                      <a:pt x="42" y="418"/>
                    </a:lnTo>
                    <a:lnTo>
                      <a:pt x="42" y="338"/>
                    </a:lnTo>
                    <a:lnTo>
                      <a:pt x="40" y="264"/>
                    </a:lnTo>
                    <a:lnTo>
                      <a:pt x="36" y="196"/>
                    </a:lnTo>
                    <a:lnTo>
                      <a:pt x="30" y="136"/>
                    </a:lnTo>
                    <a:lnTo>
                      <a:pt x="26" y="86"/>
                    </a:lnTo>
                    <a:lnTo>
                      <a:pt x="18" y="46"/>
                    </a:lnTo>
                    <a:lnTo>
                      <a:pt x="12" y="18"/>
                    </a:lnTo>
                    <a:lnTo>
                      <a:pt x="8" y="8"/>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0"/>
                    </a:moveTo>
                    <a:lnTo>
                      <a:pt x="4" y="0"/>
                    </a:lnTo>
                    <a:lnTo>
                      <a:pt x="4" y="2"/>
                    </a:lnTo>
                    <a:lnTo>
                      <a:pt x="4" y="2"/>
                    </a:lnTo>
                    <a:lnTo>
                      <a:pt x="4"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close/>
                  </a:path>
                </a:pathLst>
              </a:custGeom>
              <a:solidFill>
                <a:srgbClr val="00446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74" name="Freeform 94"/>
              <p:cNvSpPr/>
              <p:nvPr/>
            </p:nvSpPr>
            <p:spPr bwMode="auto">
              <a:xfrm>
                <a:off x="12134991" y="6203476"/>
                <a:ext cx="47855" cy="523887"/>
              </a:xfrm>
              <a:custGeom>
                <a:avLst/>
                <a:gdLst>
                  <a:gd name="T0" fmla="*/ 0 w 38"/>
                  <a:gd name="T1" fmla="*/ 0 h 416"/>
                  <a:gd name="T2" fmla="*/ 0 w 38"/>
                  <a:gd name="T3" fmla="*/ 0 h 416"/>
                  <a:gd name="T4" fmla="*/ 4 w 38"/>
                  <a:gd name="T5" fmla="*/ 6 h 416"/>
                  <a:gd name="T6" fmla="*/ 8 w 38"/>
                  <a:gd name="T7" fmla="*/ 16 h 416"/>
                  <a:gd name="T8" fmla="*/ 14 w 38"/>
                  <a:gd name="T9" fmla="*/ 44 h 416"/>
                  <a:gd name="T10" fmla="*/ 22 w 38"/>
                  <a:gd name="T11" fmla="*/ 84 h 416"/>
                  <a:gd name="T12" fmla="*/ 26 w 38"/>
                  <a:gd name="T13" fmla="*/ 134 h 416"/>
                  <a:gd name="T14" fmla="*/ 32 w 38"/>
                  <a:gd name="T15" fmla="*/ 194 h 416"/>
                  <a:gd name="T16" fmla="*/ 36 w 38"/>
                  <a:gd name="T17" fmla="*/ 262 h 416"/>
                  <a:gd name="T18" fmla="*/ 38 w 38"/>
                  <a:gd name="T19" fmla="*/ 336 h 416"/>
                  <a:gd name="T20" fmla="*/ 38 w 38"/>
                  <a:gd name="T21" fmla="*/ 416 h 416"/>
                  <a:gd name="T22" fmla="*/ 38 w 38"/>
                  <a:gd name="T23" fmla="*/ 416 h 416"/>
                  <a:gd name="T24" fmla="*/ 38 w 38"/>
                  <a:gd name="T25" fmla="*/ 416 h 416"/>
                  <a:gd name="T26" fmla="*/ 38 w 38"/>
                  <a:gd name="T27" fmla="*/ 336 h 416"/>
                  <a:gd name="T28" fmla="*/ 36 w 38"/>
                  <a:gd name="T29" fmla="*/ 262 h 416"/>
                  <a:gd name="T30" fmla="*/ 32 w 38"/>
                  <a:gd name="T31" fmla="*/ 194 h 416"/>
                  <a:gd name="T32" fmla="*/ 26 w 38"/>
                  <a:gd name="T33" fmla="*/ 134 h 416"/>
                  <a:gd name="T34" fmla="*/ 22 w 38"/>
                  <a:gd name="T35" fmla="*/ 84 h 416"/>
                  <a:gd name="T36" fmla="*/ 14 w 38"/>
                  <a:gd name="T37" fmla="*/ 44 h 416"/>
                  <a:gd name="T38" fmla="*/ 8 w 38"/>
                  <a:gd name="T39" fmla="*/ 16 h 416"/>
                  <a:gd name="T40" fmla="*/ 4 w 38"/>
                  <a:gd name="T41" fmla="*/ 6 h 416"/>
                  <a:gd name="T42" fmla="*/ 0 w 38"/>
                  <a:gd name="T43"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16">
                    <a:moveTo>
                      <a:pt x="0" y="0"/>
                    </a:moveTo>
                    <a:lnTo>
                      <a:pt x="0" y="0"/>
                    </a:lnTo>
                    <a:lnTo>
                      <a:pt x="4" y="6"/>
                    </a:lnTo>
                    <a:lnTo>
                      <a:pt x="8" y="16"/>
                    </a:lnTo>
                    <a:lnTo>
                      <a:pt x="14" y="44"/>
                    </a:lnTo>
                    <a:lnTo>
                      <a:pt x="22" y="84"/>
                    </a:lnTo>
                    <a:lnTo>
                      <a:pt x="26" y="134"/>
                    </a:lnTo>
                    <a:lnTo>
                      <a:pt x="32" y="194"/>
                    </a:lnTo>
                    <a:lnTo>
                      <a:pt x="36" y="262"/>
                    </a:lnTo>
                    <a:lnTo>
                      <a:pt x="38" y="336"/>
                    </a:lnTo>
                    <a:lnTo>
                      <a:pt x="38" y="416"/>
                    </a:lnTo>
                    <a:lnTo>
                      <a:pt x="38" y="416"/>
                    </a:lnTo>
                    <a:lnTo>
                      <a:pt x="38" y="416"/>
                    </a:lnTo>
                    <a:lnTo>
                      <a:pt x="38" y="336"/>
                    </a:lnTo>
                    <a:lnTo>
                      <a:pt x="36" y="262"/>
                    </a:lnTo>
                    <a:lnTo>
                      <a:pt x="32" y="194"/>
                    </a:lnTo>
                    <a:lnTo>
                      <a:pt x="26" y="134"/>
                    </a:lnTo>
                    <a:lnTo>
                      <a:pt x="22" y="84"/>
                    </a:lnTo>
                    <a:lnTo>
                      <a:pt x="14" y="44"/>
                    </a:lnTo>
                    <a:lnTo>
                      <a:pt x="8" y="16"/>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75" name="Rectangle 95"/>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76" name="Rectangle 96"/>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77" name="Rectangle 97"/>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78" name="Rectangle 98"/>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79" name="Rectangle 99"/>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80" name="Rectangle 100"/>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81" name="Rectangle 101"/>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82" name="Rectangle 102"/>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83" name="Rectangle 103"/>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84" name="Rectangle 104"/>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85" name="Rectangle 105"/>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86" name="Rectangle 106"/>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87" name="Rectangle 107"/>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88" name="Rectangle 108"/>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89" name="Rectangle 109"/>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90" name="Rectangle 110"/>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91" name="Rectangle 111"/>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92" name="Rectangle 112"/>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93" name="Rectangle 113"/>
              <p:cNvSpPr>
                <a:spLocks noChangeArrowheads="1"/>
              </p:cNvSpPr>
              <p:nvPr/>
            </p:nvSpPr>
            <p:spPr bwMode="auto">
              <a:xfrm>
                <a:off x="12134991" y="6200957"/>
                <a:ext cx="1260" cy="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94" name="Rectangle 114"/>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95" name="Rectangle 115"/>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96" name="Rectangle 116"/>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97" name="Rectangle 117"/>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98" name="Rectangle 118"/>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99" name="Rectangle 119"/>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00" name="Freeform 120"/>
              <p:cNvSpPr/>
              <p:nvPr/>
            </p:nvSpPr>
            <p:spPr bwMode="auto">
              <a:xfrm>
                <a:off x="12132472" y="620095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01" name="Rectangle 121"/>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02" name="Rectangle 122"/>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03" name="Rectangle 123"/>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04" name="Rectangle 124"/>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05" name="Rectangle 125"/>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06" name="Rectangle 126"/>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07" name="Rectangle 127"/>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08" name="Rectangle 128"/>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09" name="Rectangle 129"/>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10" name="Rectangle 130"/>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11" name="Rectangle 131"/>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12" name="Rectangle 132"/>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13" name="Rectangle 133"/>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14" name="Rectangle 134"/>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15" name="Rectangle 135"/>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16" name="Rectangle 136"/>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17" name="Rectangle 137"/>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18" name="Rectangle 138"/>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19" name="Rectangle 139"/>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20" name="Rectangle 140"/>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21" name="Rectangle 141"/>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22" name="Rectangle 142"/>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23" name="Rectangle 143"/>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24" name="Rectangle 144"/>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25" name="Rectangle 145"/>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26" name="Rectangle 146"/>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27" name="Rectangle 147"/>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28" name="Rectangle 148"/>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29" name="Rectangle 149"/>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30" name="Rectangle 150"/>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31" name="Rectangle 151"/>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32" name="Rectangle 152"/>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33" name="Rectangle 153"/>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34" name="Freeform 154"/>
              <p:cNvSpPr/>
              <p:nvPr/>
            </p:nvSpPr>
            <p:spPr bwMode="auto">
              <a:xfrm>
                <a:off x="12129953" y="620095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pic>
            <p:nvPicPr>
              <p:cNvPr id="135" name="Picture 15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389378" y="6838185"/>
                <a:ext cx="22668" cy="2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Freeform 156"/>
              <p:cNvSpPr/>
              <p:nvPr/>
            </p:nvSpPr>
            <p:spPr bwMode="auto">
              <a:xfrm>
                <a:off x="12399453" y="6850779"/>
                <a:ext cx="0" cy="2519"/>
              </a:xfrm>
              <a:custGeom>
                <a:avLst/>
                <a:gdLst>
                  <a:gd name="T0" fmla="*/ 0 h 2"/>
                  <a:gd name="T1" fmla="*/ 0 h 2"/>
                  <a:gd name="T2" fmla="*/ 2 h 2"/>
                  <a:gd name="T3" fmla="*/ 2 h 2"/>
                  <a:gd name="T4" fmla="*/ 0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2"/>
                    </a:lnTo>
                    <a:lnTo>
                      <a:pt x="0" y="2"/>
                    </a:lnTo>
                    <a:lnTo>
                      <a:pt x="0" y="0"/>
                    </a:lnTo>
                    <a:lnTo>
                      <a:pt x="0" y="0"/>
                    </a:lnTo>
                    <a:lnTo>
                      <a:pt x="0" y="0"/>
                    </a:lnTo>
                    <a:close/>
                  </a:path>
                </a:pathLst>
              </a:custGeom>
              <a:solidFill>
                <a:srgbClr val="F9FBE6"/>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37" name="Freeform 157"/>
              <p:cNvSpPr/>
              <p:nvPr/>
            </p:nvSpPr>
            <p:spPr bwMode="auto">
              <a:xfrm>
                <a:off x="12399453" y="6850779"/>
                <a:ext cx="0" cy="2519"/>
              </a:xfrm>
              <a:custGeom>
                <a:avLst/>
                <a:gdLst>
                  <a:gd name="T0" fmla="*/ 0 h 2"/>
                  <a:gd name="T1" fmla="*/ 0 h 2"/>
                  <a:gd name="T2" fmla="*/ 2 h 2"/>
                  <a:gd name="T3" fmla="*/ 2 h 2"/>
                  <a:gd name="T4" fmla="*/ 0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2"/>
                    </a:lnTo>
                    <a:lnTo>
                      <a:pt x="0" y="2"/>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38" name="Freeform 158"/>
              <p:cNvSpPr/>
              <p:nvPr/>
            </p:nvSpPr>
            <p:spPr bwMode="auto">
              <a:xfrm>
                <a:off x="12399453" y="6792849"/>
                <a:ext cx="30224" cy="60449"/>
              </a:xfrm>
              <a:custGeom>
                <a:avLst/>
                <a:gdLst>
                  <a:gd name="T0" fmla="*/ 24 w 24"/>
                  <a:gd name="T1" fmla="*/ 0 h 48"/>
                  <a:gd name="T2" fmla="*/ 24 w 24"/>
                  <a:gd name="T3" fmla="*/ 0 h 48"/>
                  <a:gd name="T4" fmla="*/ 0 w 24"/>
                  <a:gd name="T5" fmla="*/ 48 h 48"/>
                  <a:gd name="T6" fmla="*/ 0 w 24"/>
                  <a:gd name="T7" fmla="*/ 48 h 48"/>
                  <a:gd name="T8" fmla="*/ 0 w 24"/>
                  <a:gd name="T9" fmla="*/ 48 h 48"/>
                  <a:gd name="T10" fmla="*/ 0 w 24"/>
                  <a:gd name="T11" fmla="*/ 46 h 48"/>
                  <a:gd name="T12" fmla="*/ 0 w 24"/>
                  <a:gd name="T13" fmla="*/ 46 h 48"/>
                  <a:gd name="T14" fmla="*/ 2 w 24"/>
                  <a:gd name="T15" fmla="*/ 44 h 48"/>
                  <a:gd name="T16" fmla="*/ 2 w 24"/>
                  <a:gd name="T17" fmla="*/ 44 h 48"/>
                  <a:gd name="T18" fmla="*/ 24 w 24"/>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8">
                    <a:moveTo>
                      <a:pt x="24" y="0"/>
                    </a:moveTo>
                    <a:lnTo>
                      <a:pt x="24" y="0"/>
                    </a:lnTo>
                    <a:lnTo>
                      <a:pt x="0" y="48"/>
                    </a:lnTo>
                    <a:lnTo>
                      <a:pt x="0" y="48"/>
                    </a:lnTo>
                    <a:lnTo>
                      <a:pt x="0" y="48"/>
                    </a:lnTo>
                    <a:lnTo>
                      <a:pt x="0" y="46"/>
                    </a:lnTo>
                    <a:lnTo>
                      <a:pt x="0" y="46"/>
                    </a:lnTo>
                    <a:lnTo>
                      <a:pt x="2" y="44"/>
                    </a:lnTo>
                    <a:lnTo>
                      <a:pt x="2" y="44"/>
                    </a:lnTo>
                    <a:lnTo>
                      <a:pt x="24" y="0"/>
                    </a:lnTo>
                    <a:close/>
                  </a:path>
                </a:pathLst>
              </a:custGeom>
              <a:solidFill>
                <a:srgbClr val="00446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39" name="Freeform 159"/>
              <p:cNvSpPr/>
              <p:nvPr/>
            </p:nvSpPr>
            <p:spPr bwMode="auto">
              <a:xfrm>
                <a:off x="12399453" y="6792849"/>
                <a:ext cx="30224" cy="60449"/>
              </a:xfrm>
              <a:custGeom>
                <a:avLst/>
                <a:gdLst>
                  <a:gd name="T0" fmla="*/ 24 w 24"/>
                  <a:gd name="T1" fmla="*/ 0 h 48"/>
                  <a:gd name="T2" fmla="*/ 24 w 24"/>
                  <a:gd name="T3" fmla="*/ 0 h 48"/>
                  <a:gd name="T4" fmla="*/ 0 w 24"/>
                  <a:gd name="T5" fmla="*/ 48 h 48"/>
                  <a:gd name="T6" fmla="*/ 0 w 24"/>
                  <a:gd name="T7" fmla="*/ 48 h 48"/>
                  <a:gd name="T8" fmla="*/ 0 w 24"/>
                  <a:gd name="T9" fmla="*/ 48 h 48"/>
                  <a:gd name="T10" fmla="*/ 0 w 24"/>
                  <a:gd name="T11" fmla="*/ 46 h 48"/>
                  <a:gd name="T12" fmla="*/ 0 w 24"/>
                  <a:gd name="T13" fmla="*/ 46 h 48"/>
                  <a:gd name="T14" fmla="*/ 2 w 24"/>
                  <a:gd name="T15" fmla="*/ 44 h 48"/>
                  <a:gd name="T16" fmla="*/ 2 w 24"/>
                  <a:gd name="T17" fmla="*/ 44 h 48"/>
                  <a:gd name="T18" fmla="*/ 24 w 24"/>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8">
                    <a:moveTo>
                      <a:pt x="24" y="0"/>
                    </a:moveTo>
                    <a:lnTo>
                      <a:pt x="24" y="0"/>
                    </a:lnTo>
                    <a:lnTo>
                      <a:pt x="0" y="48"/>
                    </a:lnTo>
                    <a:lnTo>
                      <a:pt x="0" y="48"/>
                    </a:lnTo>
                    <a:lnTo>
                      <a:pt x="0" y="48"/>
                    </a:lnTo>
                    <a:lnTo>
                      <a:pt x="0" y="46"/>
                    </a:lnTo>
                    <a:lnTo>
                      <a:pt x="0" y="46"/>
                    </a:lnTo>
                    <a:lnTo>
                      <a:pt x="2" y="44"/>
                    </a:lnTo>
                    <a:lnTo>
                      <a:pt x="2" y="44"/>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40" name="Freeform 162"/>
              <p:cNvSpPr/>
              <p:nvPr/>
            </p:nvSpPr>
            <p:spPr bwMode="auto">
              <a:xfrm>
                <a:off x="12429677" y="6727363"/>
                <a:ext cx="27706" cy="60449"/>
              </a:xfrm>
              <a:custGeom>
                <a:avLst/>
                <a:gdLst>
                  <a:gd name="T0" fmla="*/ 22 w 22"/>
                  <a:gd name="T1" fmla="*/ 0 h 48"/>
                  <a:gd name="T2" fmla="*/ 22 w 22"/>
                  <a:gd name="T3" fmla="*/ 0 h 48"/>
                  <a:gd name="T4" fmla="*/ 0 w 22"/>
                  <a:gd name="T5" fmla="*/ 48 h 48"/>
                  <a:gd name="T6" fmla="*/ 0 w 22"/>
                  <a:gd name="T7" fmla="*/ 48 h 48"/>
                  <a:gd name="T8" fmla="*/ 22 w 22"/>
                  <a:gd name="T9" fmla="*/ 0 h 48"/>
                </a:gdLst>
                <a:ahLst/>
                <a:cxnLst>
                  <a:cxn ang="0">
                    <a:pos x="T0" y="T1"/>
                  </a:cxn>
                  <a:cxn ang="0">
                    <a:pos x="T2" y="T3"/>
                  </a:cxn>
                  <a:cxn ang="0">
                    <a:pos x="T4" y="T5"/>
                  </a:cxn>
                  <a:cxn ang="0">
                    <a:pos x="T6" y="T7"/>
                  </a:cxn>
                  <a:cxn ang="0">
                    <a:pos x="T8" y="T9"/>
                  </a:cxn>
                </a:cxnLst>
                <a:rect l="0" t="0" r="r" b="b"/>
                <a:pathLst>
                  <a:path w="22" h="48">
                    <a:moveTo>
                      <a:pt x="22" y="0"/>
                    </a:moveTo>
                    <a:lnTo>
                      <a:pt x="22" y="0"/>
                    </a:lnTo>
                    <a:lnTo>
                      <a:pt x="0" y="48"/>
                    </a:lnTo>
                    <a:lnTo>
                      <a:pt x="0" y="48"/>
                    </a:lnTo>
                    <a:lnTo>
                      <a:pt x="22" y="0"/>
                    </a:lnTo>
                    <a:close/>
                  </a:path>
                </a:pathLst>
              </a:custGeom>
              <a:solidFill>
                <a:srgbClr val="00446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41" name="Freeform 163"/>
              <p:cNvSpPr/>
              <p:nvPr/>
            </p:nvSpPr>
            <p:spPr bwMode="auto">
              <a:xfrm>
                <a:off x="12429677" y="6727363"/>
                <a:ext cx="27706" cy="60449"/>
              </a:xfrm>
              <a:custGeom>
                <a:avLst/>
                <a:gdLst>
                  <a:gd name="T0" fmla="*/ 22 w 22"/>
                  <a:gd name="T1" fmla="*/ 0 h 48"/>
                  <a:gd name="T2" fmla="*/ 22 w 22"/>
                  <a:gd name="T3" fmla="*/ 0 h 48"/>
                  <a:gd name="T4" fmla="*/ 0 w 22"/>
                  <a:gd name="T5" fmla="*/ 48 h 48"/>
                  <a:gd name="T6" fmla="*/ 0 w 22"/>
                  <a:gd name="T7" fmla="*/ 48 h 48"/>
                  <a:gd name="T8" fmla="*/ 22 w 22"/>
                  <a:gd name="T9" fmla="*/ 0 h 48"/>
                </a:gdLst>
                <a:ahLst/>
                <a:cxnLst>
                  <a:cxn ang="0">
                    <a:pos x="T0" y="T1"/>
                  </a:cxn>
                  <a:cxn ang="0">
                    <a:pos x="T2" y="T3"/>
                  </a:cxn>
                  <a:cxn ang="0">
                    <a:pos x="T4" y="T5"/>
                  </a:cxn>
                  <a:cxn ang="0">
                    <a:pos x="T6" y="T7"/>
                  </a:cxn>
                  <a:cxn ang="0">
                    <a:pos x="T8" y="T9"/>
                  </a:cxn>
                </a:cxnLst>
                <a:rect l="0" t="0" r="r" b="b"/>
                <a:pathLst>
                  <a:path w="22" h="48">
                    <a:moveTo>
                      <a:pt x="22" y="0"/>
                    </a:moveTo>
                    <a:lnTo>
                      <a:pt x="22" y="0"/>
                    </a:lnTo>
                    <a:lnTo>
                      <a:pt x="0" y="48"/>
                    </a:lnTo>
                    <a:lnTo>
                      <a:pt x="0" y="48"/>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42" name="Freeform 164"/>
              <p:cNvSpPr>
                <a:spLocks noEditPoints="1"/>
              </p:cNvSpPr>
              <p:nvPr/>
            </p:nvSpPr>
            <p:spPr bwMode="auto">
              <a:xfrm>
                <a:off x="12129953" y="4347202"/>
                <a:ext cx="319873" cy="612041"/>
              </a:xfrm>
              <a:custGeom>
                <a:avLst/>
                <a:gdLst>
                  <a:gd name="T0" fmla="*/ 168 w 254"/>
                  <a:gd name="T1" fmla="*/ 288 h 486"/>
                  <a:gd name="T2" fmla="*/ 168 w 254"/>
                  <a:gd name="T3" fmla="*/ 288 h 486"/>
                  <a:gd name="T4" fmla="*/ 212 w 254"/>
                  <a:gd name="T5" fmla="*/ 382 h 486"/>
                  <a:gd name="T6" fmla="*/ 234 w 254"/>
                  <a:gd name="T7" fmla="*/ 434 h 486"/>
                  <a:gd name="T8" fmla="*/ 254 w 254"/>
                  <a:gd name="T9" fmla="*/ 486 h 486"/>
                  <a:gd name="T10" fmla="*/ 254 w 254"/>
                  <a:gd name="T11" fmla="*/ 486 h 486"/>
                  <a:gd name="T12" fmla="*/ 254 w 254"/>
                  <a:gd name="T13" fmla="*/ 486 h 486"/>
                  <a:gd name="T14" fmla="*/ 234 w 254"/>
                  <a:gd name="T15" fmla="*/ 434 h 486"/>
                  <a:gd name="T16" fmla="*/ 212 w 254"/>
                  <a:gd name="T17" fmla="*/ 382 h 486"/>
                  <a:gd name="T18" fmla="*/ 168 w 254"/>
                  <a:gd name="T19" fmla="*/ 288 h 486"/>
                  <a:gd name="T20" fmla="*/ 168 w 254"/>
                  <a:gd name="T21" fmla="*/ 288 h 486"/>
                  <a:gd name="T22" fmla="*/ 168 w 254"/>
                  <a:gd name="T23" fmla="*/ 288 h 486"/>
                  <a:gd name="T24" fmla="*/ 168 w 254"/>
                  <a:gd name="T25" fmla="*/ 288 h 486"/>
                  <a:gd name="T26" fmla="*/ 168 w 254"/>
                  <a:gd name="T27" fmla="*/ 288 h 486"/>
                  <a:gd name="T28" fmla="*/ 168 w 254"/>
                  <a:gd name="T29" fmla="*/ 288 h 486"/>
                  <a:gd name="T30" fmla="*/ 168 w 254"/>
                  <a:gd name="T31" fmla="*/ 288 h 486"/>
                  <a:gd name="T32" fmla="*/ 168 w 254"/>
                  <a:gd name="T33" fmla="*/ 288 h 486"/>
                  <a:gd name="T34" fmla="*/ 168 w 254"/>
                  <a:gd name="T35" fmla="*/ 288 h 486"/>
                  <a:gd name="T36" fmla="*/ 168 w 254"/>
                  <a:gd name="T37" fmla="*/ 288 h 486"/>
                  <a:gd name="T38" fmla="*/ 168 w 254"/>
                  <a:gd name="T39" fmla="*/ 288 h 486"/>
                  <a:gd name="T40" fmla="*/ 12 w 254"/>
                  <a:gd name="T41" fmla="*/ 18 h 486"/>
                  <a:gd name="T42" fmla="*/ 12 w 254"/>
                  <a:gd name="T43" fmla="*/ 18 h 486"/>
                  <a:gd name="T44" fmla="*/ 14 w 254"/>
                  <a:gd name="T45" fmla="*/ 20 h 486"/>
                  <a:gd name="T46" fmla="*/ 14 w 254"/>
                  <a:gd name="T47" fmla="*/ 20 h 486"/>
                  <a:gd name="T48" fmla="*/ 14 w 254"/>
                  <a:gd name="T49" fmla="*/ 20 h 486"/>
                  <a:gd name="T50" fmla="*/ 12 w 254"/>
                  <a:gd name="T51" fmla="*/ 18 h 486"/>
                  <a:gd name="T52" fmla="*/ 0 w 254"/>
                  <a:gd name="T53" fmla="*/ 2 h 486"/>
                  <a:gd name="T54" fmla="*/ 0 w 254"/>
                  <a:gd name="T55" fmla="*/ 2 h 486"/>
                  <a:gd name="T56" fmla="*/ 0 w 254"/>
                  <a:gd name="T57" fmla="*/ 2 h 486"/>
                  <a:gd name="T58" fmla="*/ 0 w 254"/>
                  <a:gd name="T59" fmla="*/ 2 h 486"/>
                  <a:gd name="T60" fmla="*/ 0 w 254"/>
                  <a:gd name="T61" fmla="*/ 2 h 486"/>
                  <a:gd name="T62" fmla="*/ 0 w 254"/>
                  <a:gd name="T63" fmla="*/ 0 h 486"/>
                  <a:gd name="T64" fmla="*/ 0 w 254"/>
                  <a:gd name="T65" fmla="*/ 0 h 486"/>
                  <a:gd name="T66" fmla="*/ 0 w 254"/>
                  <a:gd name="T67" fmla="*/ 0 h 486"/>
                  <a:gd name="T68" fmla="*/ 0 w 254"/>
                  <a:gd name="T69"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4" h="486">
                    <a:moveTo>
                      <a:pt x="168" y="288"/>
                    </a:moveTo>
                    <a:lnTo>
                      <a:pt x="168" y="288"/>
                    </a:lnTo>
                    <a:lnTo>
                      <a:pt x="212" y="382"/>
                    </a:lnTo>
                    <a:lnTo>
                      <a:pt x="234" y="434"/>
                    </a:lnTo>
                    <a:lnTo>
                      <a:pt x="254" y="486"/>
                    </a:lnTo>
                    <a:lnTo>
                      <a:pt x="254" y="486"/>
                    </a:lnTo>
                    <a:lnTo>
                      <a:pt x="254" y="486"/>
                    </a:lnTo>
                    <a:lnTo>
                      <a:pt x="234" y="434"/>
                    </a:lnTo>
                    <a:lnTo>
                      <a:pt x="212" y="382"/>
                    </a:lnTo>
                    <a:lnTo>
                      <a:pt x="168" y="288"/>
                    </a:lnTo>
                    <a:close/>
                    <a:moveTo>
                      <a:pt x="168" y="288"/>
                    </a:moveTo>
                    <a:lnTo>
                      <a:pt x="168" y="288"/>
                    </a:lnTo>
                    <a:lnTo>
                      <a:pt x="168" y="288"/>
                    </a:lnTo>
                    <a:lnTo>
                      <a:pt x="168" y="288"/>
                    </a:lnTo>
                    <a:lnTo>
                      <a:pt x="168" y="288"/>
                    </a:lnTo>
                    <a:close/>
                    <a:moveTo>
                      <a:pt x="168" y="288"/>
                    </a:moveTo>
                    <a:lnTo>
                      <a:pt x="168" y="288"/>
                    </a:lnTo>
                    <a:lnTo>
                      <a:pt x="168" y="288"/>
                    </a:lnTo>
                    <a:lnTo>
                      <a:pt x="168" y="288"/>
                    </a:lnTo>
                    <a:lnTo>
                      <a:pt x="168" y="288"/>
                    </a:lnTo>
                    <a:close/>
                    <a:moveTo>
                      <a:pt x="12" y="18"/>
                    </a:moveTo>
                    <a:lnTo>
                      <a:pt x="12" y="18"/>
                    </a:lnTo>
                    <a:lnTo>
                      <a:pt x="14" y="20"/>
                    </a:lnTo>
                    <a:lnTo>
                      <a:pt x="14" y="20"/>
                    </a:lnTo>
                    <a:lnTo>
                      <a:pt x="14" y="20"/>
                    </a:lnTo>
                    <a:lnTo>
                      <a:pt x="12" y="18"/>
                    </a:lnTo>
                    <a:close/>
                    <a:moveTo>
                      <a:pt x="0" y="2"/>
                    </a:moveTo>
                    <a:lnTo>
                      <a:pt x="0" y="2"/>
                    </a:lnTo>
                    <a:lnTo>
                      <a:pt x="0" y="2"/>
                    </a:lnTo>
                    <a:lnTo>
                      <a:pt x="0" y="2"/>
                    </a:lnTo>
                    <a:lnTo>
                      <a:pt x="0" y="2"/>
                    </a:lnTo>
                    <a:close/>
                    <a:moveTo>
                      <a:pt x="0" y="0"/>
                    </a:moveTo>
                    <a:lnTo>
                      <a:pt x="0" y="0"/>
                    </a:lnTo>
                    <a:lnTo>
                      <a:pt x="0" y="0"/>
                    </a:lnTo>
                    <a:lnTo>
                      <a:pt x="0" y="0"/>
                    </a:lnTo>
                    <a:close/>
                  </a:path>
                </a:pathLst>
              </a:custGeom>
              <a:solidFill>
                <a:srgbClr val="FC4B4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43" name="Freeform 165"/>
              <p:cNvSpPr/>
              <p:nvPr/>
            </p:nvSpPr>
            <p:spPr bwMode="auto">
              <a:xfrm>
                <a:off x="12341523" y="4709893"/>
                <a:ext cx="108304" cy="249350"/>
              </a:xfrm>
              <a:custGeom>
                <a:avLst/>
                <a:gdLst>
                  <a:gd name="T0" fmla="*/ 0 w 86"/>
                  <a:gd name="T1" fmla="*/ 0 h 198"/>
                  <a:gd name="T2" fmla="*/ 0 w 86"/>
                  <a:gd name="T3" fmla="*/ 0 h 198"/>
                  <a:gd name="T4" fmla="*/ 44 w 86"/>
                  <a:gd name="T5" fmla="*/ 94 h 198"/>
                  <a:gd name="T6" fmla="*/ 66 w 86"/>
                  <a:gd name="T7" fmla="*/ 146 h 198"/>
                  <a:gd name="T8" fmla="*/ 86 w 86"/>
                  <a:gd name="T9" fmla="*/ 198 h 198"/>
                  <a:gd name="T10" fmla="*/ 86 w 86"/>
                  <a:gd name="T11" fmla="*/ 198 h 198"/>
                  <a:gd name="T12" fmla="*/ 86 w 86"/>
                  <a:gd name="T13" fmla="*/ 198 h 198"/>
                  <a:gd name="T14" fmla="*/ 66 w 86"/>
                  <a:gd name="T15" fmla="*/ 146 h 198"/>
                  <a:gd name="T16" fmla="*/ 44 w 86"/>
                  <a:gd name="T17" fmla="*/ 94 h 198"/>
                  <a:gd name="T18" fmla="*/ 0 w 86"/>
                  <a:gd name="T1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98">
                    <a:moveTo>
                      <a:pt x="0" y="0"/>
                    </a:moveTo>
                    <a:lnTo>
                      <a:pt x="0" y="0"/>
                    </a:lnTo>
                    <a:lnTo>
                      <a:pt x="44" y="94"/>
                    </a:lnTo>
                    <a:lnTo>
                      <a:pt x="66" y="146"/>
                    </a:lnTo>
                    <a:lnTo>
                      <a:pt x="86" y="198"/>
                    </a:lnTo>
                    <a:lnTo>
                      <a:pt x="86" y="198"/>
                    </a:lnTo>
                    <a:lnTo>
                      <a:pt x="86" y="198"/>
                    </a:lnTo>
                    <a:lnTo>
                      <a:pt x="66" y="146"/>
                    </a:lnTo>
                    <a:lnTo>
                      <a:pt x="44" y="9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44" name="Freeform 171"/>
              <p:cNvSpPr/>
              <p:nvPr/>
            </p:nvSpPr>
            <p:spPr bwMode="auto">
              <a:xfrm>
                <a:off x="12129953" y="4347202"/>
                <a:ext cx="319873" cy="612041"/>
              </a:xfrm>
              <a:custGeom>
                <a:avLst/>
                <a:gdLst>
                  <a:gd name="T0" fmla="*/ 0 w 254"/>
                  <a:gd name="T1" fmla="*/ 0 h 486"/>
                  <a:gd name="T2" fmla="*/ 0 w 254"/>
                  <a:gd name="T3" fmla="*/ 486 h 486"/>
                  <a:gd name="T4" fmla="*/ 254 w 254"/>
                  <a:gd name="T5" fmla="*/ 486 h 486"/>
                  <a:gd name="T6" fmla="*/ 254 w 254"/>
                  <a:gd name="T7" fmla="*/ 486 h 486"/>
                  <a:gd name="T8" fmla="*/ 234 w 254"/>
                  <a:gd name="T9" fmla="*/ 434 h 486"/>
                  <a:gd name="T10" fmla="*/ 212 w 254"/>
                  <a:gd name="T11" fmla="*/ 382 h 486"/>
                  <a:gd name="T12" fmla="*/ 168 w 254"/>
                  <a:gd name="T13" fmla="*/ 288 h 486"/>
                  <a:gd name="T14" fmla="*/ 168 w 254"/>
                  <a:gd name="T15" fmla="*/ 288 h 486"/>
                  <a:gd name="T16" fmla="*/ 168 w 254"/>
                  <a:gd name="T17" fmla="*/ 288 h 486"/>
                  <a:gd name="T18" fmla="*/ 168 w 254"/>
                  <a:gd name="T19" fmla="*/ 288 h 486"/>
                  <a:gd name="T20" fmla="*/ 168 w 254"/>
                  <a:gd name="T21" fmla="*/ 288 h 486"/>
                  <a:gd name="T22" fmla="*/ 168 w 254"/>
                  <a:gd name="T23" fmla="*/ 288 h 486"/>
                  <a:gd name="T24" fmla="*/ 168 w 254"/>
                  <a:gd name="T25" fmla="*/ 288 h 486"/>
                  <a:gd name="T26" fmla="*/ 168 w 254"/>
                  <a:gd name="T27" fmla="*/ 288 h 486"/>
                  <a:gd name="T28" fmla="*/ 168 w 254"/>
                  <a:gd name="T29" fmla="*/ 288 h 486"/>
                  <a:gd name="T30" fmla="*/ 168 w 254"/>
                  <a:gd name="T31" fmla="*/ 288 h 486"/>
                  <a:gd name="T32" fmla="*/ 144 w 254"/>
                  <a:gd name="T33" fmla="*/ 238 h 486"/>
                  <a:gd name="T34" fmla="*/ 120 w 254"/>
                  <a:gd name="T35" fmla="*/ 194 h 486"/>
                  <a:gd name="T36" fmla="*/ 76 w 254"/>
                  <a:gd name="T37" fmla="*/ 118 h 486"/>
                  <a:gd name="T38" fmla="*/ 40 w 254"/>
                  <a:gd name="T39" fmla="*/ 60 h 486"/>
                  <a:gd name="T40" fmla="*/ 14 w 254"/>
                  <a:gd name="T41" fmla="*/ 20 h 486"/>
                  <a:gd name="T42" fmla="*/ 14 w 254"/>
                  <a:gd name="T43" fmla="*/ 20 h 486"/>
                  <a:gd name="T44" fmla="*/ 14 w 254"/>
                  <a:gd name="T45" fmla="*/ 20 h 486"/>
                  <a:gd name="T46" fmla="*/ 14 w 254"/>
                  <a:gd name="T47" fmla="*/ 20 h 486"/>
                  <a:gd name="T48" fmla="*/ 12 w 254"/>
                  <a:gd name="T49" fmla="*/ 18 h 486"/>
                  <a:gd name="T50" fmla="*/ 12 w 254"/>
                  <a:gd name="T51" fmla="*/ 18 h 486"/>
                  <a:gd name="T52" fmla="*/ 8 w 254"/>
                  <a:gd name="T53" fmla="*/ 12 h 486"/>
                  <a:gd name="T54" fmla="*/ 8 w 254"/>
                  <a:gd name="T55" fmla="*/ 12 h 486"/>
                  <a:gd name="T56" fmla="*/ 8 w 254"/>
                  <a:gd name="T57" fmla="*/ 10 h 486"/>
                  <a:gd name="T58" fmla="*/ 8 w 254"/>
                  <a:gd name="T59" fmla="*/ 10 h 486"/>
                  <a:gd name="T60" fmla="*/ 8 w 254"/>
                  <a:gd name="T61" fmla="*/ 10 h 486"/>
                  <a:gd name="T62" fmla="*/ 6 w 254"/>
                  <a:gd name="T63" fmla="*/ 8 h 486"/>
                  <a:gd name="T64" fmla="*/ 6 w 254"/>
                  <a:gd name="T65" fmla="*/ 8 h 486"/>
                  <a:gd name="T66" fmla="*/ 4 w 254"/>
                  <a:gd name="T67" fmla="*/ 8 h 486"/>
                  <a:gd name="T68" fmla="*/ 4 w 254"/>
                  <a:gd name="T69" fmla="*/ 8 h 486"/>
                  <a:gd name="T70" fmla="*/ 4 w 254"/>
                  <a:gd name="T71" fmla="*/ 6 h 486"/>
                  <a:gd name="T72" fmla="*/ 4 w 254"/>
                  <a:gd name="T73" fmla="*/ 6 h 486"/>
                  <a:gd name="T74" fmla="*/ 4 w 254"/>
                  <a:gd name="T75" fmla="*/ 6 h 486"/>
                  <a:gd name="T76" fmla="*/ 2 w 254"/>
                  <a:gd name="T77" fmla="*/ 2 h 486"/>
                  <a:gd name="T78" fmla="*/ 0 w 254"/>
                  <a:gd name="T79" fmla="*/ 2 h 486"/>
                  <a:gd name="T80" fmla="*/ 0 w 254"/>
                  <a:gd name="T81" fmla="*/ 2 h 486"/>
                  <a:gd name="T82" fmla="*/ 0 w 254"/>
                  <a:gd name="T83" fmla="*/ 2 h 486"/>
                  <a:gd name="T84" fmla="*/ 0 w 254"/>
                  <a:gd name="T85" fmla="*/ 0 h 486"/>
                  <a:gd name="T86" fmla="*/ 0 w 254"/>
                  <a:gd name="T87" fmla="*/ 0 h 486"/>
                  <a:gd name="T88" fmla="*/ 0 w 254"/>
                  <a:gd name="T89"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4" h="486">
                    <a:moveTo>
                      <a:pt x="0" y="0"/>
                    </a:moveTo>
                    <a:lnTo>
                      <a:pt x="0" y="486"/>
                    </a:lnTo>
                    <a:lnTo>
                      <a:pt x="254" y="486"/>
                    </a:lnTo>
                    <a:lnTo>
                      <a:pt x="254" y="486"/>
                    </a:lnTo>
                    <a:lnTo>
                      <a:pt x="234" y="434"/>
                    </a:lnTo>
                    <a:lnTo>
                      <a:pt x="212" y="382"/>
                    </a:lnTo>
                    <a:lnTo>
                      <a:pt x="168" y="288"/>
                    </a:lnTo>
                    <a:lnTo>
                      <a:pt x="168" y="288"/>
                    </a:lnTo>
                    <a:lnTo>
                      <a:pt x="168" y="288"/>
                    </a:lnTo>
                    <a:lnTo>
                      <a:pt x="168" y="288"/>
                    </a:lnTo>
                    <a:lnTo>
                      <a:pt x="168" y="288"/>
                    </a:lnTo>
                    <a:lnTo>
                      <a:pt x="168" y="288"/>
                    </a:lnTo>
                    <a:lnTo>
                      <a:pt x="168" y="288"/>
                    </a:lnTo>
                    <a:lnTo>
                      <a:pt x="168" y="288"/>
                    </a:lnTo>
                    <a:lnTo>
                      <a:pt x="168" y="288"/>
                    </a:lnTo>
                    <a:lnTo>
                      <a:pt x="168" y="288"/>
                    </a:lnTo>
                    <a:lnTo>
                      <a:pt x="144" y="238"/>
                    </a:lnTo>
                    <a:lnTo>
                      <a:pt x="120" y="194"/>
                    </a:lnTo>
                    <a:lnTo>
                      <a:pt x="76" y="118"/>
                    </a:lnTo>
                    <a:lnTo>
                      <a:pt x="40" y="60"/>
                    </a:lnTo>
                    <a:lnTo>
                      <a:pt x="14" y="20"/>
                    </a:lnTo>
                    <a:lnTo>
                      <a:pt x="14" y="20"/>
                    </a:lnTo>
                    <a:lnTo>
                      <a:pt x="14" y="20"/>
                    </a:lnTo>
                    <a:lnTo>
                      <a:pt x="14" y="20"/>
                    </a:lnTo>
                    <a:lnTo>
                      <a:pt x="12" y="18"/>
                    </a:lnTo>
                    <a:lnTo>
                      <a:pt x="12" y="18"/>
                    </a:lnTo>
                    <a:lnTo>
                      <a:pt x="8" y="12"/>
                    </a:lnTo>
                    <a:lnTo>
                      <a:pt x="8" y="12"/>
                    </a:lnTo>
                    <a:lnTo>
                      <a:pt x="8" y="10"/>
                    </a:lnTo>
                    <a:lnTo>
                      <a:pt x="8" y="10"/>
                    </a:lnTo>
                    <a:lnTo>
                      <a:pt x="8" y="10"/>
                    </a:lnTo>
                    <a:lnTo>
                      <a:pt x="6" y="8"/>
                    </a:lnTo>
                    <a:lnTo>
                      <a:pt x="6" y="8"/>
                    </a:lnTo>
                    <a:lnTo>
                      <a:pt x="4" y="8"/>
                    </a:lnTo>
                    <a:lnTo>
                      <a:pt x="4" y="8"/>
                    </a:lnTo>
                    <a:lnTo>
                      <a:pt x="4" y="6"/>
                    </a:lnTo>
                    <a:lnTo>
                      <a:pt x="4" y="6"/>
                    </a:lnTo>
                    <a:lnTo>
                      <a:pt x="4" y="6"/>
                    </a:lnTo>
                    <a:lnTo>
                      <a:pt x="2" y="2"/>
                    </a:lnTo>
                    <a:lnTo>
                      <a:pt x="0" y="2"/>
                    </a:lnTo>
                    <a:lnTo>
                      <a:pt x="0" y="2"/>
                    </a:lnTo>
                    <a:lnTo>
                      <a:pt x="0" y="2"/>
                    </a:lnTo>
                    <a:lnTo>
                      <a:pt x="0" y="0"/>
                    </a:lnTo>
                    <a:lnTo>
                      <a:pt x="0" y="0"/>
                    </a:lnTo>
                    <a:lnTo>
                      <a:pt x="0"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45" name="Freeform 173"/>
              <p:cNvSpPr>
                <a:spLocks noEditPoints="1"/>
              </p:cNvSpPr>
              <p:nvPr/>
            </p:nvSpPr>
            <p:spPr bwMode="auto">
              <a:xfrm>
                <a:off x="12129953" y="6200957"/>
                <a:ext cx="5037" cy="2519"/>
              </a:xfrm>
              <a:custGeom>
                <a:avLst/>
                <a:gdLst>
                  <a:gd name="T0" fmla="*/ 4 w 4"/>
                  <a:gd name="T1" fmla="*/ 2 h 2"/>
                  <a:gd name="T2" fmla="*/ 4 w 4"/>
                  <a:gd name="T3" fmla="*/ 2 h 2"/>
                  <a:gd name="T4" fmla="*/ 4 w 4"/>
                  <a:gd name="T5" fmla="*/ 2 h 2"/>
                  <a:gd name="T6" fmla="*/ 4 w 4"/>
                  <a:gd name="T7" fmla="*/ 2 h 2"/>
                  <a:gd name="T8" fmla="*/ 4 w 4"/>
                  <a:gd name="T9" fmla="*/ 2 h 2"/>
                  <a:gd name="T10" fmla="*/ 4 w 4"/>
                  <a:gd name="T11" fmla="*/ 2 h 2"/>
                  <a:gd name="T12" fmla="*/ 4 w 4"/>
                  <a:gd name="T13" fmla="*/ 2 h 2"/>
                  <a:gd name="T14" fmla="*/ 4 w 4"/>
                  <a:gd name="T15" fmla="*/ 2 h 2"/>
                  <a:gd name="T16" fmla="*/ 4 w 4"/>
                  <a:gd name="T17" fmla="*/ 2 h 2"/>
                  <a:gd name="T18" fmla="*/ 4 w 4"/>
                  <a:gd name="T19" fmla="*/ 2 h 2"/>
                  <a:gd name="T20" fmla="*/ 4 w 4"/>
                  <a:gd name="T21" fmla="*/ 2 h 2"/>
                  <a:gd name="T22" fmla="*/ 4 w 4"/>
                  <a:gd name="T23" fmla="*/ 2 h 2"/>
                  <a:gd name="T24" fmla="*/ 4 w 4"/>
                  <a:gd name="T25" fmla="*/ 2 h 2"/>
                  <a:gd name="T26" fmla="*/ 4 w 4"/>
                  <a:gd name="T27" fmla="*/ 2 h 2"/>
                  <a:gd name="T28" fmla="*/ 4 w 4"/>
                  <a:gd name="T29" fmla="*/ 2 h 2"/>
                  <a:gd name="T30" fmla="*/ 4 w 4"/>
                  <a:gd name="T31" fmla="*/ 2 h 2"/>
                  <a:gd name="T32" fmla="*/ 4 w 4"/>
                  <a:gd name="T33" fmla="*/ 2 h 2"/>
                  <a:gd name="T34" fmla="*/ 4 w 4"/>
                  <a:gd name="T35" fmla="*/ 2 h 2"/>
                  <a:gd name="T36" fmla="*/ 4 w 4"/>
                  <a:gd name="T37" fmla="*/ 0 h 2"/>
                  <a:gd name="T38" fmla="*/ 2 w 4"/>
                  <a:gd name="T39" fmla="*/ 0 h 2"/>
                  <a:gd name="T40" fmla="*/ 2 w 4"/>
                  <a:gd name="T41" fmla="*/ 0 h 2"/>
                  <a:gd name="T42" fmla="*/ 2 w 4"/>
                  <a:gd name="T43" fmla="*/ 0 h 2"/>
                  <a:gd name="T44" fmla="*/ 2 w 4"/>
                  <a:gd name="T45" fmla="*/ 0 h 2"/>
                  <a:gd name="T46" fmla="*/ 2 w 4"/>
                  <a:gd name="T47" fmla="*/ 0 h 2"/>
                  <a:gd name="T48" fmla="*/ 2 w 4"/>
                  <a:gd name="T49" fmla="*/ 0 h 2"/>
                  <a:gd name="T50" fmla="*/ 2 w 4"/>
                  <a:gd name="T51" fmla="*/ 0 h 2"/>
                  <a:gd name="T52" fmla="*/ 2 w 4"/>
                  <a:gd name="T53" fmla="*/ 0 h 2"/>
                  <a:gd name="T54" fmla="*/ 2 w 4"/>
                  <a:gd name="T55" fmla="*/ 0 h 2"/>
                  <a:gd name="T56" fmla="*/ 2 w 4"/>
                  <a:gd name="T57" fmla="*/ 0 h 2"/>
                  <a:gd name="T58" fmla="*/ 2 w 4"/>
                  <a:gd name="T59" fmla="*/ 0 h 2"/>
                  <a:gd name="T60" fmla="*/ 2 w 4"/>
                  <a:gd name="T61" fmla="*/ 0 h 2"/>
                  <a:gd name="T62" fmla="*/ 2 w 4"/>
                  <a:gd name="T63" fmla="*/ 0 h 2"/>
                  <a:gd name="T64" fmla="*/ 2 w 4"/>
                  <a:gd name="T65" fmla="*/ 0 h 2"/>
                  <a:gd name="T66" fmla="*/ 2 w 4"/>
                  <a:gd name="T67" fmla="*/ 0 h 2"/>
                  <a:gd name="T68" fmla="*/ 2 w 4"/>
                  <a:gd name="T69" fmla="*/ 0 h 2"/>
                  <a:gd name="T70" fmla="*/ 2 w 4"/>
                  <a:gd name="T71" fmla="*/ 0 h 2"/>
                  <a:gd name="T72" fmla="*/ 2 w 4"/>
                  <a:gd name="T73" fmla="*/ 0 h 2"/>
                  <a:gd name="T74" fmla="*/ 2 w 4"/>
                  <a:gd name="T75" fmla="*/ 0 h 2"/>
                  <a:gd name="T76" fmla="*/ 2 w 4"/>
                  <a:gd name="T77" fmla="*/ 0 h 2"/>
                  <a:gd name="T78" fmla="*/ 2 w 4"/>
                  <a:gd name="T79" fmla="*/ 0 h 2"/>
                  <a:gd name="T80" fmla="*/ 2 w 4"/>
                  <a:gd name="T81" fmla="*/ 0 h 2"/>
                  <a:gd name="T82" fmla="*/ 2 w 4"/>
                  <a:gd name="T83" fmla="*/ 0 h 2"/>
                  <a:gd name="T84" fmla="*/ 2 w 4"/>
                  <a:gd name="T85" fmla="*/ 0 h 2"/>
                  <a:gd name="T86" fmla="*/ 2 w 4"/>
                  <a:gd name="T87" fmla="*/ 0 h 2"/>
                  <a:gd name="T88" fmla="*/ 2 w 4"/>
                  <a:gd name="T89" fmla="*/ 0 h 2"/>
                  <a:gd name="T90" fmla="*/ 2 w 4"/>
                  <a:gd name="T91" fmla="*/ 0 h 2"/>
                  <a:gd name="T92" fmla="*/ 2 w 4"/>
                  <a:gd name="T93" fmla="*/ 0 h 2"/>
                  <a:gd name="T94" fmla="*/ 0 w 4"/>
                  <a:gd name="T95" fmla="*/ 0 h 2"/>
                  <a:gd name="T96" fmla="*/ 0 w 4"/>
                  <a:gd name="T97" fmla="*/ 0 h 2"/>
                  <a:gd name="T98" fmla="*/ 0 w 4"/>
                  <a:gd name="T99" fmla="*/ 0 h 2"/>
                  <a:gd name="T100" fmla="*/ 0 w 4"/>
                  <a:gd name="T101" fmla="*/ 0 h 2"/>
                  <a:gd name="T102" fmla="*/ 0 w 4"/>
                  <a:gd name="T103" fmla="*/ 0 h 2"/>
                  <a:gd name="T104" fmla="*/ 0 w 4"/>
                  <a:gd name="T105" fmla="*/ 0 h 2"/>
                  <a:gd name="T106" fmla="*/ 0 w 4"/>
                  <a:gd name="T107" fmla="*/ 0 h 2"/>
                  <a:gd name="T108" fmla="*/ 0 w 4"/>
                  <a:gd name="T109" fmla="*/ 0 h 2"/>
                  <a:gd name="T110" fmla="*/ 0 w 4"/>
                  <a:gd name="T111" fmla="*/ 0 h 2"/>
                  <a:gd name="T112" fmla="*/ 0 w 4"/>
                  <a:gd name="T113" fmla="*/ 0 h 2"/>
                  <a:gd name="T114" fmla="*/ 0 w 4"/>
                  <a:gd name="T115" fmla="*/ 0 h 2"/>
                  <a:gd name="T116" fmla="*/ 0 w 4"/>
                  <a:gd name="T117" fmla="*/ 0 h 2"/>
                  <a:gd name="T118" fmla="*/ 0 w 4"/>
                  <a:gd name="T1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 h="2">
                    <a:moveTo>
                      <a:pt x="4" y="2"/>
                    </a:move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4" y="2"/>
                    </a:moveTo>
                    <a:lnTo>
                      <a:pt x="4" y="2"/>
                    </a:lnTo>
                    <a:lnTo>
                      <a:pt x="4" y="2"/>
                    </a:lnTo>
                    <a:lnTo>
                      <a:pt x="4" y="2"/>
                    </a:lnTo>
                    <a:lnTo>
                      <a:pt x="4" y="2"/>
                    </a:lnTo>
                    <a:close/>
                    <a:moveTo>
                      <a:pt x="2" y="0"/>
                    </a:moveTo>
                    <a:lnTo>
                      <a:pt x="2" y="0"/>
                    </a:lnTo>
                    <a:lnTo>
                      <a:pt x="4" y="0"/>
                    </a:lnTo>
                    <a:lnTo>
                      <a:pt x="4"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0" y="0"/>
                    </a:moveTo>
                    <a:lnTo>
                      <a:pt x="0" y="0"/>
                    </a:lnTo>
                    <a:lnTo>
                      <a:pt x="2" y="0"/>
                    </a:lnTo>
                    <a:lnTo>
                      <a:pt x="2"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close/>
                  </a:path>
                </a:pathLst>
              </a:custGeom>
              <a:solidFill>
                <a:srgbClr val="00446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46" name="Freeform 174"/>
              <p:cNvSpPr/>
              <p:nvPr/>
            </p:nvSpPr>
            <p:spPr bwMode="auto">
              <a:xfrm>
                <a:off x="12134991" y="62034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47" name="Rectangle 175"/>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48" name="Rectangle 176"/>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49" name="Rectangle 177"/>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50" name="Rectangle 178"/>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51" name="Rectangle 179"/>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52" name="Rectangle 180"/>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53" name="Rectangle 181"/>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54" name="Freeform 182"/>
              <p:cNvSpPr/>
              <p:nvPr/>
            </p:nvSpPr>
            <p:spPr bwMode="auto">
              <a:xfrm>
                <a:off x="12134991" y="62034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55" name="Rectangle 183"/>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56" name="Rectangle 184"/>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57" name="Rectangle 185"/>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58" name="Rectangle 186"/>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59" name="Rectangle 187"/>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60" name="Rectangle 188"/>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61" name="Rectangle 189"/>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62" name="Rectangle 190"/>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63" name="Rectangle 191"/>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64" name="Rectangle 192"/>
              <p:cNvSpPr>
                <a:spLocks noChangeArrowheads="1"/>
              </p:cNvSpPr>
              <p:nvPr/>
            </p:nvSpPr>
            <p:spPr bwMode="auto">
              <a:xfrm>
                <a:off x="12134991" y="6203476"/>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65" name="Rectangle 193"/>
              <p:cNvSpPr>
                <a:spLocks noChangeArrowheads="1"/>
              </p:cNvSpPr>
              <p:nvPr/>
            </p:nvSpPr>
            <p:spPr bwMode="auto">
              <a:xfrm>
                <a:off x="12132472" y="6200957"/>
                <a:ext cx="2519"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66" name="Rectangle 194"/>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67" name="Rectangle 195"/>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68" name="Rectangle 196"/>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69" name="Rectangle 197"/>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70" name="Rectangle 198"/>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71" name="Rectangle 199"/>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72" name="Rectangle 200"/>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73" name="Rectangle 201"/>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74" name="Rectangle 202"/>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75" name="Rectangle 203"/>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76" name="Rectangle 204"/>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77" name="Rectangle 206"/>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78" name="Rectangle 207"/>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79" name="Rectangle 208"/>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80" name="Rectangle 209"/>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81" name="Rectangle 210"/>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82" name="Rectangle 211"/>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83" name="Rectangle 212"/>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84" name="Rectangle 213"/>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85" name="Rectangle 214"/>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86" name="Rectangle 215"/>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87" name="Rectangle 216"/>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88" name="Rectangle 217"/>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89" name="Rectangle 218"/>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90" name="Rectangle 219"/>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91" name="Rectangle 220"/>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92" name="Rectangle 221"/>
              <p:cNvSpPr>
                <a:spLocks noChangeArrowheads="1"/>
              </p:cNvSpPr>
              <p:nvPr/>
            </p:nvSpPr>
            <p:spPr bwMode="auto">
              <a:xfrm>
                <a:off x="12132472"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93" name="Rectangle 222"/>
              <p:cNvSpPr>
                <a:spLocks noChangeArrowheads="1"/>
              </p:cNvSpPr>
              <p:nvPr/>
            </p:nvSpPr>
            <p:spPr bwMode="auto">
              <a:xfrm>
                <a:off x="12129953" y="6200957"/>
                <a:ext cx="2519"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94" name="Rectangle 223"/>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95" name="Rectangle 224"/>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96" name="Rectangle 225"/>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97" name="Rectangle 226"/>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98" name="Rectangle 227"/>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199" name="Rectangle 228"/>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00" name="Rectangle 229"/>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01" name="Rectangle 230"/>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02" name="Rectangle 231"/>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03" name="Rectangle 232"/>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04" name="Rectangle 233"/>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05" name="Rectangle 234"/>
              <p:cNvSpPr>
                <a:spLocks noChangeArrowheads="1"/>
              </p:cNvSpPr>
              <p:nvPr/>
            </p:nvSpPr>
            <p:spPr bwMode="auto">
              <a:xfrm>
                <a:off x="12129953" y="6200957"/>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06" name="Freeform 235"/>
              <p:cNvSpPr/>
              <p:nvPr/>
            </p:nvSpPr>
            <p:spPr bwMode="auto">
              <a:xfrm>
                <a:off x="12129953" y="620095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07" name="Freeform 236"/>
              <p:cNvSpPr/>
              <p:nvPr/>
            </p:nvSpPr>
            <p:spPr bwMode="auto">
              <a:xfrm>
                <a:off x="12182846" y="6727363"/>
                <a:ext cx="274537" cy="125934"/>
              </a:xfrm>
              <a:custGeom>
                <a:avLst/>
                <a:gdLst>
                  <a:gd name="T0" fmla="*/ 218 w 218"/>
                  <a:gd name="T1" fmla="*/ 0 h 100"/>
                  <a:gd name="T2" fmla="*/ 0 w 218"/>
                  <a:gd name="T3" fmla="*/ 0 h 100"/>
                  <a:gd name="T4" fmla="*/ 0 w 218"/>
                  <a:gd name="T5" fmla="*/ 0 h 100"/>
                  <a:gd name="T6" fmla="*/ 2 w 218"/>
                  <a:gd name="T7" fmla="*/ 38 h 100"/>
                  <a:gd name="T8" fmla="*/ 2 w 218"/>
                  <a:gd name="T9" fmla="*/ 38 h 100"/>
                  <a:gd name="T10" fmla="*/ 0 w 218"/>
                  <a:gd name="T11" fmla="*/ 100 h 100"/>
                  <a:gd name="T12" fmla="*/ 172 w 218"/>
                  <a:gd name="T13" fmla="*/ 100 h 100"/>
                  <a:gd name="T14" fmla="*/ 172 w 218"/>
                  <a:gd name="T15" fmla="*/ 100 h 100"/>
                  <a:gd name="T16" fmla="*/ 172 w 218"/>
                  <a:gd name="T17" fmla="*/ 100 h 100"/>
                  <a:gd name="T18" fmla="*/ 196 w 218"/>
                  <a:gd name="T19" fmla="*/ 52 h 100"/>
                  <a:gd name="T20" fmla="*/ 196 w 218"/>
                  <a:gd name="T21" fmla="*/ 52 h 100"/>
                  <a:gd name="T22" fmla="*/ 196 w 218"/>
                  <a:gd name="T23" fmla="*/ 48 h 100"/>
                  <a:gd name="T24" fmla="*/ 196 w 218"/>
                  <a:gd name="T25" fmla="*/ 48 h 100"/>
                  <a:gd name="T26" fmla="*/ 218 w 218"/>
                  <a:gd name="T27" fmla="*/ 0 h 100"/>
                  <a:gd name="T28" fmla="*/ 218 w 218"/>
                  <a:gd name="T2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00">
                    <a:moveTo>
                      <a:pt x="218" y="0"/>
                    </a:moveTo>
                    <a:lnTo>
                      <a:pt x="0" y="0"/>
                    </a:lnTo>
                    <a:lnTo>
                      <a:pt x="0" y="0"/>
                    </a:lnTo>
                    <a:lnTo>
                      <a:pt x="2" y="38"/>
                    </a:lnTo>
                    <a:lnTo>
                      <a:pt x="2" y="38"/>
                    </a:lnTo>
                    <a:lnTo>
                      <a:pt x="0" y="100"/>
                    </a:lnTo>
                    <a:lnTo>
                      <a:pt x="172" y="100"/>
                    </a:lnTo>
                    <a:lnTo>
                      <a:pt x="172" y="100"/>
                    </a:lnTo>
                    <a:lnTo>
                      <a:pt x="172" y="100"/>
                    </a:lnTo>
                    <a:lnTo>
                      <a:pt x="196" y="52"/>
                    </a:lnTo>
                    <a:lnTo>
                      <a:pt x="196" y="52"/>
                    </a:lnTo>
                    <a:lnTo>
                      <a:pt x="196" y="48"/>
                    </a:lnTo>
                    <a:lnTo>
                      <a:pt x="196" y="48"/>
                    </a:lnTo>
                    <a:lnTo>
                      <a:pt x="218" y="0"/>
                    </a:lnTo>
                    <a:lnTo>
                      <a:pt x="218" y="0"/>
                    </a:lnTo>
                    <a:close/>
                  </a:path>
                </a:pathLst>
              </a:custGeom>
              <a:solidFill>
                <a:srgbClr val="00132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08" name="Freeform 237"/>
              <p:cNvSpPr/>
              <p:nvPr/>
            </p:nvSpPr>
            <p:spPr bwMode="auto">
              <a:xfrm>
                <a:off x="12182846" y="6727363"/>
                <a:ext cx="274537" cy="125934"/>
              </a:xfrm>
              <a:custGeom>
                <a:avLst/>
                <a:gdLst>
                  <a:gd name="T0" fmla="*/ 218 w 218"/>
                  <a:gd name="T1" fmla="*/ 0 h 100"/>
                  <a:gd name="T2" fmla="*/ 0 w 218"/>
                  <a:gd name="T3" fmla="*/ 0 h 100"/>
                  <a:gd name="T4" fmla="*/ 0 w 218"/>
                  <a:gd name="T5" fmla="*/ 0 h 100"/>
                  <a:gd name="T6" fmla="*/ 2 w 218"/>
                  <a:gd name="T7" fmla="*/ 38 h 100"/>
                  <a:gd name="T8" fmla="*/ 2 w 218"/>
                  <a:gd name="T9" fmla="*/ 38 h 100"/>
                  <a:gd name="T10" fmla="*/ 0 w 218"/>
                  <a:gd name="T11" fmla="*/ 100 h 100"/>
                  <a:gd name="T12" fmla="*/ 172 w 218"/>
                  <a:gd name="T13" fmla="*/ 100 h 100"/>
                  <a:gd name="T14" fmla="*/ 172 w 218"/>
                  <a:gd name="T15" fmla="*/ 100 h 100"/>
                  <a:gd name="T16" fmla="*/ 172 w 218"/>
                  <a:gd name="T17" fmla="*/ 100 h 100"/>
                  <a:gd name="T18" fmla="*/ 196 w 218"/>
                  <a:gd name="T19" fmla="*/ 52 h 100"/>
                  <a:gd name="T20" fmla="*/ 196 w 218"/>
                  <a:gd name="T21" fmla="*/ 52 h 100"/>
                  <a:gd name="T22" fmla="*/ 196 w 218"/>
                  <a:gd name="T23" fmla="*/ 48 h 100"/>
                  <a:gd name="T24" fmla="*/ 196 w 218"/>
                  <a:gd name="T25" fmla="*/ 48 h 100"/>
                  <a:gd name="T26" fmla="*/ 218 w 218"/>
                  <a:gd name="T27" fmla="*/ 0 h 100"/>
                  <a:gd name="T28" fmla="*/ 218 w 218"/>
                  <a:gd name="T2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00">
                    <a:moveTo>
                      <a:pt x="218" y="0"/>
                    </a:moveTo>
                    <a:lnTo>
                      <a:pt x="0" y="0"/>
                    </a:lnTo>
                    <a:lnTo>
                      <a:pt x="0" y="0"/>
                    </a:lnTo>
                    <a:lnTo>
                      <a:pt x="2" y="38"/>
                    </a:lnTo>
                    <a:lnTo>
                      <a:pt x="2" y="38"/>
                    </a:lnTo>
                    <a:lnTo>
                      <a:pt x="0" y="100"/>
                    </a:lnTo>
                    <a:lnTo>
                      <a:pt x="172" y="100"/>
                    </a:lnTo>
                    <a:lnTo>
                      <a:pt x="172" y="100"/>
                    </a:lnTo>
                    <a:lnTo>
                      <a:pt x="172" y="100"/>
                    </a:lnTo>
                    <a:lnTo>
                      <a:pt x="196" y="52"/>
                    </a:lnTo>
                    <a:lnTo>
                      <a:pt x="196" y="52"/>
                    </a:lnTo>
                    <a:lnTo>
                      <a:pt x="196" y="48"/>
                    </a:lnTo>
                    <a:lnTo>
                      <a:pt x="196" y="48"/>
                    </a:lnTo>
                    <a:lnTo>
                      <a:pt x="218" y="0"/>
                    </a:lnTo>
                    <a:lnTo>
                      <a:pt x="2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09" name="Freeform 238"/>
              <p:cNvSpPr/>
              <p:nvPr/>
            </p:nvSpPr>
            <p:spPr bwMode="auto">
              <a:xfrm>
                <a:off x="12129953" y="6974194"/>
                <a:ext cx="47855" cy="377803"/>
              </a:xfrm>
              <a:custGeom>
                <a:avLst/>
                <a:gdLst>
                  <a:gd name="T0" fmla="*/ 38 w 38"/>
                  <a:gd name="T1" fmla="*/ 0 h 300"/>
                  <a:gd name="T2" fmla="*/ 38 w 38"/>
                  <a:gd name="T3" fmla="*/ 0 h 300"/>
                  <a:gd name="T4" fmla="*/ 38 w 38"/>
                  <a:gd name="T5" fmla="*/ 0 h 300"/>
                  <a:gd name="T6" fmla="*/ 32 w 38"/>
                  <a:gd name="T7" fmla="*/ 62 h 300"/>
                  <a:gd name="T8" fmla="*/ 28 w 38"/>
                  <a:gd name="T9" fmla="*/ 118 h 300"/>
                  <a:gd name="T10" fmla="*/ 16 w 38"/>
                  <a:gd name="T11" fmla="*/ 212 h 300"/>
                  <a:gd name="T12" fmla="*/ 4 w 38"/>
                  <a:gd name="T13" fmla="*/ 274 h 300"/>
                  <a:gd name="T14" fmla="*/ 0 w 38"/>
                  <a:gd name="T15" fmla="*/ 300 h 300"/>
                  <a:gd name="T16" fmla="*/ 0 w 38"/>
                  <a:gd name="T17" fmla="*/ 300 h 300"/>
                  <a:gd name="T18" fmla="*/ 4 w 38"/>
                  <a:gd name="T19" fmla="*/ 274 h 300"/>
                  <a:gd name="T20" fmla="*/ 16 w 38"/>
                  <a:gd name="T21" fmla="*/ 212 h 300"/>
                  <a:gd name="T22" fmla="*/ 28 w 38"/>
                  <a:gd name="T23" fmla="*/ 118 h 300"/>
                  <a:gd name="T24" fmla="*/ 32 w 38"/>
                  <a:gd name="T25" fmla="*/ 62 h 300"/>
                  <a:gd name="T26" fmla="*/ 38 w 38"/>
                  <a:gd name="T2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0">
                    <a:moveTo>
                      <a:pt x="38" y="0"/>
                    </a:moveTo>
                    <a:lnTo>
                      <a:pt x="38" y="0"/>
                    </a:lnTo>
                    <a:lnTo>
                      <a:pt x="38" y="0"/>
                    </a:lnTo>
                    <a:lnTo>
                      <a:pt x="32" y="62"/>
                    </a:lnTo>
                    <a:lnTo>
                      <a:pt x="28" y="118"/>
                    </a:lnTo>
                    <a:lnTo>
                      <a:pt x="16" y="212"/>
                    </a:lnTo>
                    <a:lnTo>
                      <a:pt x="4" y="274"/>
                    </a:lnTo>
                    <a:lnTo>
                      <a:pt x="0" y="300"/>
                    </a:lnTo>
                    <a:lnTo>
                      <a:pt x="0" y="300"/>
                    </a:lnTo>
                    <a:lnTo>
                      <a:pt x="4" y="274"/>
                    </a:lnTo>
                    <a:lnTo>
                      <a:pt x="16" y="212"/>
                    </a:lnTo>
                    <a:lnTo>
                      <a:pt x="28" y="118"/>
                    </a:lnTo>
                    <a:lnTo>
                      <a:pt x="32" y="62"/>
                    </a:lnTo>
                    <a:lnTo>
                      <a:pt x="38" y="0"/>
                    </a:lnTo>
                    <a:close/>
                  </a:path>
                </a:pathLst>
              </a:custGeom>
              <a:solidFill>
                <a:srgbClr val="00416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10" name="Freeform 239"/>
              <p:cNvSpPr/>
              <p:nvPr/>
            </p:nvSpPr>
            <p:spPr bwMode="auto">
              <a:xfrm>
                <a:off x="12129953" y="6974194"/>
                <a:ext cx="47855" cy="377803"/>
              </a:xfrm>
              <a:custGeom>
                <a:avLst/>
                <a:gdLst>
                  <a:gd name="T0" fmla="*/ 38 w 38"/>
                  <a:gd name="T1" fmla="*/ 0 h 300"/>
                  <a:gd name="T2" fmla="*/ 38 w 38"/>
                  <a:gd name="T3" fmla="*/ 0 h 300"/>
                  <a:gd name="T4" fmla="*/ 38 w 38"/>
                  <a:gd name="T5" fmla="*/ 0 h 300"/>
                  <a:gd name="T6" fmla="*/ 32 w 38"/>
                  <a:gd name="T7" fmla="*/ 62 h 300"/>
                  <a:gd name="T8" fmla="*/ 28 w 38"/>
                  <a:gd name="T9" fmla="*/ 118 h 300"/>
                  <a:gd name="T10" fmla="*/ 16 w 38"/>
                  <a:gd name="T11" fmla="*/ 212 h 300"/>
                  <a:gd name="T12" fmla="*/ 4 w 38"/>
                  <a:gd name="T13" fmla="*/ 274 h 300"/>
                  <a:gd name="T14" fmla="*/ 0 w 38"/>
                  <a:gd name="T15" fmla="*/ 300 h 300"/>
                  <a:gd name="T16" fmla="*/ 0 w 38"/>
                  <a:gd name="T17" fmla="*/ 300 h 300"/>
                  <a:gd name="T18" fmla="*/ 4 w 38"/>
                  <a:gd name="T19" fmla="*/ 274 h 300"/>
                  <a:gd name="T20" fmla="*/ 16 w 38"/>
                  <a:gd name="T21" fmla="*/ 212 h 300"/>
                  <a:gd name="T22" fmla="*/ 28 w 38"/>
                  <a:gd name="T23" fmla="*/ 118 h 300"/>
                  <a:gd name="T24" fmla="*/ 32 w 38"/>
                  <a:gd name="T25" fmla="*/ 62 h 300"/>
                  <a:gd name="T26" fmla="*/ 38 w 38"/>
                  <a:gd name="T2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0">
                    <a:moveTo>
                      <a:pt x="38" y="0"/>
                    </a:moveTo>
                    <a:lnTo>
                      <a:pt x="38" y="0"/>
                    </a:lnTo>
                    <a:lnTo>
                      <a:pt x="38" y="0"/>
                    </a:lnTo>
                    <a:lnTo>
                      <a:pt x="32" y="62"/>
                    </a:lnTo>
                    <a:lnTo>
                      <a:pt x="28" y="118"/>
                    </a:lnTo>
                    <a:lnTo>
                      <a:pt x="16" y="212"/>
                    </a:lnTo>
                    <a:lnTo>
                      <a:pt x="4" y="274"/>
                    </a:lnTo>
                    <a:lnTo>
                      <a:pt x="0" y="300"/>
                    </a:lnTo>
                    <a:lnTo>
                      <a:pt x="0" y="300"/>
                    </a:lnTo>
                    <a:lnTo>
                      <a:pt x="4" y="274"/>
                    </a:lnTo>
                    <a:lnTo>
                      <a:pt x="16" y="212"/>
                    </a:lnTo>
                    <a:lnTo>
                      <a:pt x="28" y="118"/>
                    </a:lnTo>
                    <a:lnTo>
                      <a:pt x="32" y="62"/>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11" name="Freeform 240"/>
              <p:cNvSpPr/>
              <p:nvPr/>
            </p:nvSpPr>
            <p:spPr bwMode="auto">
              <a:xfrm>
                <a:off x="12177809" y="6938933"/>
                <a:ext cx="2519" cy="35262"/>
              </a:xfrm>
              <a:custGeom>
                <a:avLst/>
                <a:gdLst>
                  <a:gd name="T0" fmla="*/ 2 w 2"/>
                  <a:gd name="T1" fmla="*/ 0 h 28"/>
                  <a:gd name="T2" fmla="*/ 2 w 2"/>
                  <a:gd name="T3" fmla="*/ 0 h 28"/>
                  <a:gd name="T4" fmla="*/ 0 w 2"/>
                  <a:gd name="T5" fmla="*/ 28 h 28"/>
                  <a:gd name="T6" fmla="*/ 0 w 2"/>
                  <a:gd name="T7" fmla="*/ 28 h 28"/>
                  <a:gd name="T8" fmla="*/ 0 w 2"/>
                  <a:gd name="T9" fmla="*/ 28 h 28"/>
                  <a:gd name="T10" fmla="*/ 0 w 2"/>
                  <a:gd name="T11" fmla="*/ 28 h 28"/>
                  <a:gd name="T12" fmla="*/ 2 w 2"/>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 h="28">
                    <a:moveTo>
                      <a:pt x="2" y="0"/>
                    </a:moveTo>
                    <a:lnTo>
                      <a:pt x="2" y="0"/>
                    </a:lnTo>
                    <a:lnTo>
                      <a:pt x="0" y="28"/>
                    </a:lnTo>
                    <a:lnTo>
                      <a:pt x="0" y="28"/>
                    </a:lnTo>
                    <a:lnTo>
                      <a:pt x="0" y="28"/>
                    </a:lnTo>
                    <a:lnTo>
                      <a:pt x="0" y="28"/>
                    </a:lnTo>
                    <a:lnTo>
                      <a:pt x="2" y="0"/>
                    </a:lnTo>
                    <a:close/>
                  </a:path>
                </a:pathLst>
              </a:custGeom>
              <a:solidFill>
                <a:srgbClr val="00233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12" name="Freeform 241"/>
              <p:cNvSpPr/>
              <p:nvPr/>
            </p:nvSpPr>
            <p:spPr bwMode="auto">
              <a:xfrm>
                <a:off x="12177809" y="6938933"/>
                <a:ext cx="2519" cy="35262"/>
              </a:xfrm>
              <a:custGeom>
                <a:avLst/>
                <a:gdLst>
                  <a:gd name="T0" fmla="*/ 2 w 2"/>
                  <a:gd name="T1" fmla="*/ 0 h 28"/>
                  <a:gd name="T2" fmla="*/ 2 w 2"/>
                  <a:gd name="T3" fmla="*/ 0 h 28"/>
                  <a:gd name="T4" fmla="*/ 0 w 2"/>
                  <a:gd name="T5" fmla="*/ 28 h 28"/>
                  <a:gd name="T6" fmla="*/ 0 w 2"/>
                  <a:gd name="T7" fmla="*/ 28 h 28"/>
                  <a:gd name="T8" fmla="*/ 0 w 2"/>
                  <a:gd name="T9" fmla="*/ 28 h 28"/>
                  <a:gd name="T10" fmla="*/ 0 w 2"/>
                  <a:gd name="T11" fmla="*/ 28 h 28"/>
                  <a:gd name="T12" fmla="*/ 2 w 2"/>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 h="28">
                    <a:moveTo>
                      <a:pt x="2" y="0"/>
                    </a:moveTo>
                    <a:lnTo>
                      <a:pt x="2" y="0"/>
                    </a:lnTo>
                    <a:lnTo>
                      <a:pt x="0" y="28"/>
                    </a:lnTo>
                    <a:lnTo>
                      <a:pt x="0" y="28"/>
                    </a:lnTo>
                    <a:lnTo>
                      <a:pt x="0" y="28"/>
                    </a:lnTo>
                    <a:lnTo>
                      <a:pt x="0" y="28"/>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13" name="Freeform 242"/>
              <p:cNvSpPr>
                <a:spLocks noEditPoints="1"/>
              </p:cNvSpPr>
              <p:nvPr/>
            </p:nvSpPr>
            <p:spPr bwMode="auto">
              <a:xfrm>
                <a:off x="12129953" y="735199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00416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14" name="Freeform 243"/>
              <p:cNvSpPr/>
              <p:nvPr/>
            </p:nvSpPr>
            <p:spPr bwMode="auto">
              <a:xfrm>
                <a:off x="12129953" y="735199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15" name="Rectangle 244"/>
              <p:cNvSpPr>
                <a:spLocks noChangeArrowheads="1"/>
              </p:cNvSpPr>
              <p:nvPr/>
            </p:nvSpPr>
            <p:spPr bwMode="auto">
              <a:xfrm>
                <a:off x="12129953" y="7351998"/>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16" name="Rectangle 245"/>
              <p:cNvSpPr>
                <a:spLocks noChangeArrowheads="1"/>
              </p:cNvSpPr>
              <p:nvPr/>
            </p:nvSpPr>
            <p:spPr bwMode="auto">
              <a:xfrm>
                <a:off x="12129953" y="7351998"/>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17" name="Rectangle 246"/>
              <p:cNvSpPr>
                <a:spLocks noChangeArrowheads="1"/>
              </p:cNvSpPr>
              <p:nvPr/>
            </p:nvSpPr>
            <p:spPr bwMode="auto">
              <a:xfrm>
                <a:off x="12129953" y="7351998"/>
                <a:ext cx="12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18" name="Freeform 247"/>
              <p:cNvSpPr/>
              <p:nvPr/>
            </p:nvSpPr>
            <p:spPr bwMode="auto">
              <a:xfrm>
                <a:off x="12129953" y="6200957"/>
                <a:ext cx="55411" cy="1151041"/>
              </a:xfrm>
              <a:custGeom>
                <a:avLst/>
                <a:gdLst>
                  <a:gd name="T0" fmla="*/ 0 w 44"/>
                  <a:gd name="T1" fmla="*/ 914 h 914"/>
                  <a:gd name="T2" fmla="*/ 0 w 44"/>
                  <a:gd name="T3" fmla="*/ 914 h 914"/>
                  <a:gd name="T4" fmla="*/ 0 w 44"/>
                  <a:gd name="T5" fmla="*/ 914 h 914"/>
                  <a:gd name="T6" fmla="*/ 0 w 44"/>
                  <a:gd name="T7" fmla="*/ 914 h 914"/>
                  <a:gd name="T8" fmla="*/ 28 w 44"/>
                  <a:gd name="T9" fmla="*/ 732 h 914"/>
                  <a:gd name="T10" fmla="*/ 40 w 44"/>
                  <a:gd name="T11" fmla="*/ 586 h 914"/>
                  <a:gd name="T12" fmla="*/ 44 w 44"/>
                  <a:gd name="T13" fmla="*/ 456 h 914"/>
                  <a:gd name="T14" fmla="*/ 42 w 44"/>
                  <a:gd name="T15" fmla="*/ 418 h 914"/>
                  <a:gd name="T16" fmla="*/ 26 w 44"/>
                  <a:gd name="T17" fmla="*/ 86 h 914"/>
                  <a:gd name="T18" fmla="*/ 4 w 44"/>
                  <a:gd name="T19" fmla="*/ 2 h 914"/>
                  <a:gd name="T20" fmla="*/ 4 w 44"/>
                  <a:gd name="T21" fmla="*/ 2 h 914"/>
                  <a:gd name="T22" fmla="*/ 4 w 44"/>
                  <a:gd name="T23" fmla="*/ 2 h 914"/>
                  <a:gd name="T24" fmla="*/ 4 w 44"/>
                  <a:gd name="T25" fmla="*/ 2 h 914"/>
                  <a:gd name="T26" fmla="*/ 4 w 44"/>
                  <a:gd name="T27" fmla="*/ 2 h 914"/>
                  <a:gd name="T28" fmla="*/ 4 w 44"/>
                  <a:gd name="T29" fmla="*/ 2 h 914"/>
                  <a:gd name="T30" fmla="*/ 4 w 44"/>
                  <a:gd name="T31" fmla="*/ 2 h 914"/>
                  <a:gd name="T32" fmla="*/ 4 w 44"/>
                  <a:gd name="T33" fmla="*/ 2 h 914"/>
                  <a:gd name="T34" fmla="*/ 4 w 44"/>
                  <a:gd name="T35" fmla="*/ 2 h 914"/>
                  <a:gd name="T36" fmla="*/ 4 w 44"/>
                  <a:gd name="T37" fmla="*/ 2 h 914"/>
                  <a:gd name="T38" fmla="*/ 4 w 44"/>
                  <a:gd name="T39" fmla="*/ 2 h 914"/>
                  <a:gd name="T40" fmla="*/ 4 w 44"/>
                  <a:gd name="T41" fmla="*/ 2 h 914"/>
                  <a:gd name="T42" fmla="*/ 4 w 44"/>
                  <a:gd name="T43" fmla="*/ 2 h 914"/>
                  <a:gd name="T44" fmla="*/ 4 w 44"/>
                  <a:gd name="T45" fmla="*/ 2 h 914"/>
                  <a:gd name="T46" fmla="*/ 4 w 44"/>
                  <a:gd name="T47" fmla="*/ 2 h 914"/>
                  <a:gd name="T48" fmla="*/ 2 w 44"/>
                  <a:gd name="T49" fmla="*/ 0 h 914"/>
                  <a:gd name="T50" fmla="*/ 2 w 44"/>
                  <a:gd name="T51" fmla="*/ 0 h 914"/>
                  <a:gd name="T52" fmla="*/ 2 w 44"/>
                  <a:gd name="T53" fmla="*/ 0 h 914"/>
                  <a:gd name="T54" fmla="*/ 2 w 44"/>
                  <a:gd name="T55" fmla="*/ 0 h 914"/>
                  <a:gd name="T56" fmla="*/ 2 w 44"/>
                  <a:gd name="T57" fmla="*/ 0 h 914"/>
                  <a:gd name="T58" fmla="*/ 2 w 44"/>
                  <a:gd name="T59" fmla="*/ 0 h 914"/>
                  <a:gd name="T60" fmla="*/ 2 w 44"/>
                  <a:gd name="T61" fmla="*/ 0 h 914"/>
                  <a:gd name="T62" fmla="*/ 2 w 44"/>
                  <a:gd name="T63" fmla="*/ 0 h 914"/>
                  <a:gd name="T64" fmla="*/ 2 w 44"/>
                  <a:gd name="T65" fmla="*/ 0 h 914"/>
                  <a:gd name="T66" fmla="*/ 2 w 44"/>
                  <a:gd name="T67" fmla="*/ 0 h 914"/>
                  <a:gd name="T68" fmla="*/ 2 w 44"/>
                  <a:gd name="T69" fmla="*/ 0 h 914"/>
                  <a:gd name="T70" fmla="*/ 2 w 44"/>
                  <a:gd name="T71" fmla="*/ 0 h 914"/>
                  <a:gd name="T72" fmla="*/ 2 w 44"/>
                  <a:gd name="T73" fmla="*/ 0 h 914"/>
                  <a:gd name="T74" fmla="*/ 2 w 44"/>
                  <a:gd name="T75" fmla="*/ 0 h 914"/>
                  <a:gd name="T76" fmla="*/ 2 w 44"/>
                  <a:gd name="T77" fmla="*/ 0 h 914"/>
                  <a:gd name="T78" fmla="*/ 2 w 44"/>
                  <a:gd name="T79" fmla="*/ 0 h 914"/>
                  <a:gd name="T80" fmla="*/ 2 w 44"/>
                  <a:gd name="T81" fmla="*/ 0 h 914"/>
                  <a:gd name="T82" fmla="*/ 2 w 44"/>
                  <a:gd name="T83" fmla="*/ 0 h 914"/>
                  <a:gd name="T84" fmla="*/ 2 w 44"/>
                  <a:gd name="T85" fmla="*/ 0 h 914"/>
                  <a:gd name="T86" fmla="*/ 2 w 44"/>
                  <a:gd name="T87" fmla="*/ 0 h 914"/>
                  <a:gd name="T88" fmla="*/ 2 w 44"/>
                  <a:gd name="T89" fmla="*/ 0 h 914"/>
                  <a:gd name="T90" fmla="*/ 2 w 44"/>
                  <a:gd name="T91" fmla="*/ 0 h 914"/>
                  <a:gd name="T92" fmla="*/ 2 w 44"/>
                  <a:gd name="T93" fmla="*/ 0 h 914"/>
                  <a:gd name="T94" fmla="*/ 0 w 44"/>
                  <a:gd name="T95" fmla="*/ 0 h 914"/>
                  <a:gd name="T96" fmla="*/ 0 w 44"/>
                  <a:gd name="T97" fmla="*/ 0 h 914"/>
                  <a:gd name="T98" fmla="*/ 0 w 44"/>
                  <a:gd name="T99" fmla="*/ 0 h 914"/>
                  <a:gd name="T100" fmla="*/ 0 w 44"/>
                  <a:gd name="T101" fmla="*/ 0 h 914"/>
                  <a:gd name="T102" fmla="*/ 0 w 44"/>
                  <a:gd name="T103" fmla="*/ 0 h 914"/>
                  <a:gd name="T104" fmla="*/ 0 w 44"/>
                  <a:gd name="T105" fmla="*/ 0 h 914"/>
                  <a:gd name="T106" fmla="*/ 0 w 44"/>
                  <a:gd name="T107" fmla="*/ 0 h 914"/>
                  <a:gd name="T108" fmla="*/ 0 w 44"/>
                  <a:gd name="T109" fmla="*/ 0 h 914"/>
                  <a:gd name="T110" fmla="*/ 0 w 44"/>
                  <a:gd name="T111" fmla="*/ 0 h 914"/>
                  <a:gd name="T112" fmla="*/ 0 w 44"/>
                  <a:gd name="T113"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914">
                    <a:moveTo>
                      <a:pt x="0" y="0"/>
                    </a:moveTo>
                    <a:lnTo>
                      <a:pt x="0" y="418"/>
                    </a:lnTo>
                    <a:lnTo>
                      <a:pt x="0" y="518"/>
                    </a:lnTo>
                    <a:lnTo>
                      <a:pt x="0" y="6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4" y="888"/>
                    </a:lnTo>
                    <a:lnTo>
                      <a:pt x="16" y="826"/>
                    </a:lnTo>
                    <a:lnTo>
                      <a:pt x="28" y="732"/>
                    </a:lnTo>
                    <a:lnTo>
                      <a:pt x="32" y="676"/>
                    </a:lnTo>
                    <a:lnTo>
                      <a:pt x="38" y="614"/>
                    </a:lnTo>
                    <a:lnTo>
                      <a:pt x="38" y="614"/>
                    </a:lnTo>
                    <a:lnTo>
                      <a:pt x="38" y="614"/>
                    </a:lnTo>
                    <a:lnTo>
                      <a:pt x="40" y="586"/>
                    </a:lnTo>
                    <a:lnTo>
                      <a:pt x="40" y="586"/>
                    </a:lnTo>
                    <a:lnTo>
                      <a:pt x="42" y="518"/>
                    </a:lnTo>
                    <a:lnTo>
                      <a:pt x="42" y="518"/>
                    </a:lnTo>
                    <a:lnTo>
                      <a:pt x="42" y="518"/>
                    </a:lnTo>
                    <a:lnTo>
                      <a:pt x="44" y="456"/>
                    </a:lnTo>
                    <a:lnTo>
                      <a:pt x="44" y="456"/>
                    </a:lnTo>
                    <a:lnTo>
                      <a:pt x="42" y="418"/>
                    </a:lnTo>
                    <a:lnTo>
                      <a:pt x="42" y="418"/>
                    </a:lnTo>
                    <a:lnTo>
                      <a:pt x="42" y="418"/>
                    </a:lnTo>
                    <a:lnTo>
                      <a:pt x="42" y="418"/>
                    </a:lnTo>
                    <a:lnTo>
                      <a:pt x="42" y="338"/>
                    </a:lnTo>
                    <a:lnTo>
                      <a:pt x="40" y="264"/>
                    </a:lnTo>
                    <a:lnTo>
                      <a:pt x="36" y="196"/>
                    </a:lnTo>
                    <a:lnTo>
                      <a:pt x="30" y="136"/>
                    </a:lnTo>
                    <a:lnTo>
                      <a:pt x="26" y="86"/>
                    </a:lnTo>
                    <a:lnTo>
                      <a:pt x="18" y="46"/>
                    </a:lnTo>
                    <a:lnTo>
                      <a:pt x="12" y="18"/>
                    </a:lnTo>
                    <a:lnTo>
                      <a:pt x="8" y="8"/>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0"/>
                    </a:lnTo>
                    <a:lnTo>
                      <a:pt x="4"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19" name="Freeform 248"/>
              <p:cNvSpPr/>
              <p:nvPr/>
            </p:nvSpPr>
            <p:spPr bwMode="auto">
              <a:xfrm>
                <a:off x="12129953" y="6200957"/>
                <a:ext cx="55411" cy="1151041"/>
              </a:xfrm>
              <a:custGeom>
                <a:avLst/>
                <a:gdLst>
                  <a:gd name="T0" fmla="*/ 0 w 44"/>
                  <a:gd name="T1" fmla="*/ 914 h 914"/>
                  <a:gd name="T2" fmla="*/ 0 w 44"/>
                  <a:gd name="T3" fmla="*/ 914 h 914"/>
                  <a:gd name="T4" fmla="*/ 0 w 44"/>
                  <a:gd name="T5" fmla="*/ 914 h 914"/>
                  <a:gd name="T6" fmla="*/ 0 w 44"/>
                  <a:gd name="T7" fmla="*/ 914 h 914"/>
                  <a:gd name="T8" fmla="*/ 28 w 44"/>
                  <a:gd name="T9" fmla="*/ 732 h 914"/>
                  <a:gd name="T10" fmla="*/ 40 w 44"/>
                  <a:gd name="T11" fmla="*/ 586 h 914"/>
                  <a:gd name="T12" fmla="*/ 44 w 44"/>
                  <a:gd name="T13" fmla="*/ 456 h 914"/>
                  <a:gd name="T14" fmla="*/ 42 w 44"/>
                  <a:gd name="T15" fmla="*/ 418 h 914"/>
                  <a:gd name="T16" fmla="*/ 26 w 44"/>
                  <a:gd name="T17" fmla="*/ 86 h 914"/>
                  <a:gd name="T18" fmla="*/ 4 w 44"/>
                  <a:gd name="T19" fmla="*/ 2 h 914"/>
                  <a:gd name="T20" fmla="*/ 4 w 44"/>
                  <a:gd name="T21" fmla="*/ 2 h 914"/>
                  <a:gd name="T22" fmla="*/ 4 w 44"/>
                  <a:gd name="T23" fmla="*/ 2 h 914"/>
                  <a:gd name="T24" fmla="*/ 4 w 44"/>
                  <a:gd name="T25" fmla="*/ 2 h 914"/>
                  <a:gd name="T26" fmla="*/ 4 w 44"/>
                  <a:gd name="T27" fmla="*/ 2 h 914"/>
                  <a:gd name="T28" fmla="*/ 4 w 44"/>
                  <a:gd name="T29" fmla="*/ 2 h 914"/>
                  <a:gd name="T30" fmla="*/ 4 w 44"/>
                  <a:gd name="T31" fmla="*/ 2 h 914"/>
                  <a:gd name="T32" fmla="*/ 4 w 44"/>
                  <a:gd name="T33" fmla="*/ 2 h 914"/>
                  <a:gd name="T34" fmla="*/ 4 w 44"/>
                  <a:gd name="T35" fmla="*/ 2 h 914"/>
                  <a:gd name="T36" fmla="*/ 4 w 44"/>
                  <a:gd name="T37" fmla="*/ 2 h 914"/>
                  <a:gd name="T38" fmla="*/ 4 w 44"/>
                  <a:gd name="T39" fmla="*/ 2 h 914"/>
                  <a:gd name="T40" fmla="*/ 4 w 44"/>
                  <a:gd name="T41" fmla="*/ 2 h 914"/>
                  <a:gd name="T42" fmla="*/ 4 w 44"/>
                  <a:gd name="T43" fmla="*/ 2 h 914"/>
                  <a:gd name="T44" fmla="*/ 4 w 44"/>
                  <a:gd name="T45" fmla="*/ 2 h 914"/>
                  <a:gd name="T46" fmla="*/ 4 w 44"/>
                  <a:gd name="T47" fmla="*/ 2 h 914"/>
                  <a:gd name="T48" fmla="*/ 2 w 44"/>
                  <a:gd name="T49" fmla="*/ 0 h 914"/>
                  <a:gd name="T50" fmla="*/ 2 w 44"/>
                  <a:gd name="T51" fmla="*/ 0 h 914"/>
                  <a:gd name="T52" fmla="*/ 2 w 44"/>
                  <a:gd name="T53" fmla="*/ 0 h 914"/>
                  <a:gd name="T54" fmla="*/ 2 w 44"/>
                  <a:gd name="T55" fmla="*/ 0 h 914"/>
                  <a:gd name="T56" fmla="*/ 2 w 44"/>
                  <a:gd name="T57" fmla="*/ 0 h 914"/>
                  <a:gd name="T58" fmla="*/ 2 w 44"/>
                  <a:gd name="T59" fmla="*/ 0 h 914"/>
                  <a:gd name="T60" fmla="*/ 2 w 44"/>
                  <a:gd name="T61" fmla="*/ 0 h 914"/>
                  <a:gd name="T62" fmla="*/ 2 w 44"/>
                  <a:gd name="T63" fmla="*/ 0 h 914"/>
                  <a:gd name="T64" fmla="*/ 2 w 44"/>
                  <a:gd name="T65" fmla="*/ 0 h 914"/>
                  <a:gd name="T66" fmla="*/ 2 w 44"/>
                  <a:gd name="T67" fmla="*/ 0 h 914"/>
                  <a:gd name="T68" fmla="*/ 2 w 44"/>
                  <a:gd name="T69" fmla="*/ 0 h 914"/>
                  <a:gd name="T70" fmla="*/ 2 w 44"/>
                  <a:gd name="T71" fmla="*/ 0 h 914"/>
                  <a:gd name="T72" fmla="*/ 2 w 44"/>
                  <a:gd name="T73" fmla="*/ 0 h 914"/>
                  <a:gd name="T74" fmla="*/ 2 w 44"/>
                  <a:gd name="T75" fmla="*/ 0 h 914"/>
                  <a:gd name="T76" fmla="*/ 2 w 44"/>
                  <a:gd name="T77" fmla="*/ 0 h 914"/>
                  <a:gd name="T78" fmla="*/ 2 w 44"/>
                  <a:gd name="T79" fmla="*/ 0 h 914"/>
                  <a:gd name="T80" fmla="*/ 2 w 44"/>
                  <a:gd name="T81" fmla="*/ 0 h 914"/>
                  <a:gd name="T82" fmla="*/ 2 w 44"/>
                  <a:gd name="T83" fmla="*/ 0 h 914"/>
                  <a:gd name="T84" fmla="*/ 2 w 44"/>
                  <a:gd name="T85" fmla="*/ 0 h 914"/>
                  <a:gd name="T86" fmla="*/ 2 w 44"/>
                  <a:gd name="T87" fmla="*/ 0 h 914"/>
                  <a:gd name="T88" fmla="*/ 2 w 44"/>
                  <a:gd name="T89" fmla="*/ 0 h 914"/>
                  <a:gd name="T90" fmla="*/ 2 w 44"/>
                  <a:gd name="T91" fmla="*/ 0 h 914"/>
                  <a:gd name="T92" fmla="*/ 2 w 44"/>
                  <a:gd name="T93" fmla="*/ 0 h 914"/>
                  <a:gd name="T94" fmla="*/ 0 w 44"/>
                  <a:gd name="T95" fmla="*/ 0 h 914"/>
                  <a:gd name="T96" fmla="*/ 0 w 44"/>
                  <a:gd name="T97" fmla="*/ 0 h 914"/>
                  <a:gd name="T98" fmla="*/ 0 w 44"/>
                  <a:gd name="T99" fmla="*/ 0 h 914"/>
                  <a:gd name="T100" fmla="*/ 0 w 44"/>
                  <a:gd name="T101" fmla="*/ 0 h 914"/>
                  <a:gd name="T102" fmla="*/ 0 w 44"/>
                  <a:gd name="T103" fmla="*/ 0 h 914"/>
                  <a:gd name="T104" fmla="*/ 0 w 44"/>
                  <a:gd name="T105" fmla="*/ 0 h 914"/>
                  <a:gd name="T106" fmla="*/ 0 w 44"/>
                  <a:gd name="T107" fmla="*/ 0 h 914"/>
                  <a:gd name="T108" fmla="*/ 0 w 44"/>
                  <a:gd name="T109" fmla="*/ 0 h 914"/>
                  <a:gd name="T110" fmla="*/ 0 w 44"/>
                  <a:gd name="T111" fmla="*/ 0 h 914"/>
                  <a:gd name="T112" fmla="*/ 0 w 44"/>
                  <a:gd name="T113"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914">
                    <a:moveTo>
                      <a:pt x="0" y="0"/>
                    </a:moveTo>
                    <a:lnTo>
                      <a:pt x="0" y="418"/>
                    </a:lnTo>
                    <a:lnTo>
                      <a:pt x="0" y="518"/>
                    </a:lnTo>
                    <a:lnTo>
                      <a:pt x="0" y="6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0" y="914"/>
                    </a:lnTo>
                    <a:lnTo>
                      <a:pt x="4" y="888"/>
                    </a:lnTo>
                    <a:lnTo>
                      <a:pt x="16" y="826"/>
                    </a:lnTo>
                    <a:lnTo>
                      <a:pt x="28" y="732"/>
                    </a:lnTo>
                    <a:lnTo>
                      <a:pt x="32" y="676"/>
                    </a:lnTo>
                    <a:lnTo>
                      <a:pt x="38" y="614"/>
                    </a:lnTo>
                    <a:lnTo>
                      <a:pt x="38" y="614"/>
                    </a:lnTo>
                    <a:lnTo>
                      <a:pt x="38" y="614"/>
                    </a:lnTo>
                    <a:lnTo>
                      <a:pt x="40" y="586"/>
                    </a:lnTo>
                    <a:lnTo>
                      <a:pt x="40" y="586"/>
                    </a:lnTo>
                    <a:lnTo>
                      <a:pt x="42" y="518"/>
                    </a:lnTo>
                    <a:lnTo>
                      <a:pt x="42" y="518"/>
                    </a:lnTo>
                    <a:lnTo>
                      <a:pt x="42" y="518"/>
                    </a:lnTo>
                    <a:lnTo>
                      <a:pt x="44" y="456"/>
                    </a:lnTo>
                    <a:lnTo>
                      <a:pt x="44" y="456"/>
                    </a:lnTo>
                    <a:lnTo>
                      <a:pt x="42" y="418"/>
                    </a:lnTo>
                    <a:lnTo>
                      <a:pt x="42" y="418"/>
                    </a:lnTo>
                    <a:lnTo>
                      <a:pt x="42" y="418"/>
                    </a:lnTo>
                    <a:lnTo>
                      <a:pt x="42" y="418"/>
                    </a:lnTo>
                    <a:lnTo>
                      <a:pt x="42" y="338"/>
                    </a:lnTo>
                    <a:lnTo>
                      <a:pt x="40" y="264"/>
                    </a:lnTo>
                    <a:lnTo>
                      <a:pt x="36" y="196"/>
                    </a:lnTo>
                    <a:lnTo>
                      <a:pt x="30" y="136"/>
                    </a:lnTo>
                    <a:lnTo>
                      <a:pt x="26" y="86"/>
                    </a:lnTo>
                    <a:lnTo>
                      <a:pt x="18" y="46"/>
                    </a:lnTo>
                    <a:lnTo>
                      <a:pt x="12" y="18"/>
                    </a:lnTo>
                    <a:lnTo>
                      <a:pt x="8" y="8"/>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2"/>
                    </a:lnTo>
                    <a:lnTo>
                      <a:pt x="4" y="0"/>
                    </a:lnTo>
                    <a:lnTo>
                      <a:pt x="4"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20" name="Freeform 249"/>
              <p:cNvSpPr/>
              <p:nvPr/>
            </p:nvSpPr>
            <p:spPr bwMode="auto">
              <a:xfrm>
                <a:off x="12129953" y="5223706"/>
                <a:ext cx="229201" cy="460920"/>
              </a:xfrm>
              <a:custGeom>
                <a:avLst/>
                <a:gdLst>
                  <a:gd name="T0" fmla="*/ 0 w 182"/>
                  <a:gd name="T1" fmla="*/ 48 h 366"/>
                  <a:gd name="T2" fmla="*/ 0 w 182"/>
                  <a:gd name="T3" fmla="*/ 48 h 366"/>
                  <a:gd name="T4" fmla="*/ 28 w 182"/>
                  <a:gd name="T5" fmla="*/ 52 h 366"/>
                  <a:gd name="T6" fmla="*/ 52 w 182"/>
                  <a:gd name="T7" fmla="*/ 60 h 366"/>
                  <a:gd name="T8" fmla="*/ 76 w 182"/>
                  <a:gd name="T9" fmla="*/ 72 h 366"/>
                  <a:gd name="T10" fmla="*/ 96 w 182"/>
                  <a:gd name="T11" fmla="*/ 88 h 366"/>
                  <a:gd name="T12" fmla="*/ 112 w 182"/>
                  <a:gd name="T13" fmla="*/ 108 h 366"/>
                  <a:gd name="T14" fmla="*/ 124 w 182"/>
                  <a:gd name="T15" fmla="*/ 130 h 366"/>
                  <a:gd name="T16" fmla="*/ 132 w 182"/>
                  <a:gd name="T17" fmla="*/ 156 h 366"/>
                  <a:gd name="T18" fmla="*/ 134 w 182"/>
                  <a:gd name="T19" fmla="*/ 184 h 366"/>
                  <a:gd name="T20" fmla="*/ 134 w 182"/>
                  <a:gd name="T21" fmla="*/ 184 h 366"/>
                  <a:gd name="T22" fmla="*/ 134 w 182"/>
                  <a:gd name="T23" fmla="*/ 184 h 366"/>
                  <a:gd name="T24" fmla="*/ 134 w 182"/>
                  <a:gd name="T25" fmla="*/ 196 h 366"/>
                  <a:gd name="T26" fmla="*/ 128 w 182"/>
                  <a:gd name="T27" fmla="*/ 224 h 366"/>
                  <a:gd name="T28" fmla="*/ 118 w 182"/>
                  <a:gd name="T29" fmla="*/ 248 h 366"/>
                  <a:gd name="T30" fmla="*/ 104 w 182"/>
                  <a:gd name="T31" fmla="*/ 268 h 366"/>
                  <a:gd name="T32" fmla="*/ 86 w 182"/>
                  <a:gd name="T33" fmla="*/ 286 h 366"/>
                  <a:gd name="T34" fmla="*/ 64 w 182"/>
                  <a:gd name="T35" fmla="*/ 302 h 366"/>
                  <a:gd name="T36" fmla="*/ 40 w 182"/>
                  <a:gd name="T37" fmla="*/ 312 h 366"/>
                  <a:gd name="T38" fmla="*/ 14 w 182"/>
                  <a:gd name="T39" fmla="*/ 316 h 366"/>
                  <a:gd name="T40" fmla="*/ 0 w 182"/>
                  <a:gd name="T41" fmla="*/ 366 h 366"/>
                  <a:gd name="T42" fmla="*/ 18 w 182"/>
                  <a:gd name="T43" fmla="*/ 364 h 366"/>
                  <a:gd name="T44" fmla="*/ 54 w 182"/>
                  <a:gd name="T45" fmla="*/ 358 h 366"/>
                  <a:gd name="T46" fmla="*/ 86 w 182"/>
                  <a:gd name="T47" fmla="*/ 344 h 366"/>
                  <a:gd name="T48" fmla="*/ 116 w 182"/>
                  <a:gd name="T49" fmla="*/ 324 h 366"/>
                  <a:gd name="T50" fmla="*/ 140 w 182"/>
                  <a:gd name="T51" fmla="*/ 300 h 366"/>
                  <a:gd name="T52" fmla="*/ 160 w 182"/>
                  <a:gd name="T53" fmla="*/ 270 h 366"/>
                  <a:gd name="T54" fmla="*/ 174 w 182"/>
                  <a:gd name="T55" fmla="*/ 238 h 366"/>
                  <a:gd name="T56" fmla="*/ 182 w 182"/>
                  <a:gd name="T57" fmla="*/ 202 h 366"/>
                  <a:gd name="T58" fmla="*/ 182 w 182"/>
                  <a:gd name="T59" fmla="*/ 184 h 366"/>
                  <a:gd name="T60" fmla="*/ 178 w 182"/>
                  <a:gd name="T61" fmla="*/ 146 h 366"/>
                  <a:gd name="T62" fmla="*/ 168 w 182"/>
                  <a:gd name="T63" fmla="*/ 112 h 366"/>
                  <a:gd name="T64" fmla="*/ 152 w 182"/>
                  <a:gd name="T65" fmla="*/ 82 h 366"/>
                  <a:gd name="T66" fmla="*/ 128 w 182"/>
                  <a:gd name="T67" fmla="*/ 54 h 366"/>
                  <a:gd name="T68" fmla="*/ 102 w 182"/>
                  <a:gd name="T69" fmla="*/ 32 h 366"/>
                  <a:gd name="T70" fmla="*/ 70 w 182"/>
                  <a:gd name="T71" fmla="*/ 16 h 366"/>
                  <a:gd name="T72" fmla="*/ 36 w 182"/>
                  <a:gd name="T73" fmla="*/ 4 h 366"/>
                  <a:gd name="T74" fmla="*/ 0 w 182"/>
                  <a:gd name="T7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2" h="366">
                    <a:moveTo>
                      <a:pt x="0" y="0"/>
                    </a:moveTo>
                    <a:lnTo>
                      <a:pt x="0" y="48"/>
                    </a:lnTo>
                    <a:lnTo>
                      <a:pt x="0" y="48"/>
                    </a:lnTo>
                    <a:lnTo>
                      <a:pt x="0" y="48"/>
                    </a:lnTo>
                    <a:lnTo>
                      <a:pt x="14" y="50"/>
                    </a:lnTo>
                    <a:lnTo>
                      <a:pt x="28" y="52"/>
                    </a:lnTo>
                    <a:lnTo>
                      <a:pt x="40" y="54"/>
                    </a:lnTo>
                    <a:lnTo>
                      <a:pt x="52" y="60"/>
                    </a:lnTo>
                    <a:lnTo>
                      <a:pt x="64" y="64"/>
                    </a:lnTo>
                    <a:lnTo>
                      <a:pt x="76" y="72"/>
                    </a:lnTo>
                    <a:lnTo>
                      <a:pt x="86" y="80"/>
                    </a:lnTo>
                    <a:lnTo>
                      <a:pt x="96" y="88"/>
                    </a:lnTo>
                    <a:lnTo>
                      <a:pt x="104" y="98"/>
                    </a:lnTo>
                    <a:lnTo>
                      <a:pt x="112" y="108"/>
                    </a:lnTo>
                    <a:lnTo>
                      <a:pt x="118" y="120"/>
                    </a:lnTo>
                    <a:lnTo>
                      <a:pt x="124" y="130"/>
                    </a:lnTo>
                    <a:lnTo>
                      <a:pt x="128" y="144"/>
                    </a:lnTo>
                    <a:lnTo>
                      <a:pt x="132" y="156"/>
                    </a:lnTo>
                    <a:lnTo>
                      <a:pt x="134" y="170"/>
                    </a:lnTo>
                    <a:lnTo>
                      <a:pt x="134" y="184"/>
                    </a:lnTo>
                    <a:lnTo>
                      <a:pt x="134" y="184"/>
                    </a:lnTo>
                    <a:lnTo>
                      <a:pt x="134" y="184"/>
                    </a:lnTo>
                    <a:lnTo>
                      <a:pt x="134" y="184"/>
                    </a:lnTo>
                    <a:lnTo>
                      <a:pt x="134" y="184"/>
                    </a:lnTo>
                    <a:lnTo>
                      <a:pt x="134" y="184"/>
                    </a:lnTo>
                    <a:lnTo>
                      <a:pt x="134" y="196"/>
                    </a:lnTo>
                    <a:lnTo>
                      <a:pt x="132" y="210"/>
                    </a:lnTo>
                    <a:lnTo>
                      <a:pt x="128" y="224"/>
                    </a:lnTo>
                    <a:lnTo>
                      <a:pt x="124" y="236"/>
                    </a:lnTo>
                    <a:lnTo>
                      <a:pt x="118" y="248"/>
                    </a:lnTo>
                    <a:lnTo>
                      <a:pt x="112" y="258"/>
                    </a:lnTo>
                    <a:lnTo>
                      <a:pt x="104" y="268"/>
                    </a:lnTo>
                    <a:lnTo>
                      <a:pt x="96" y="278"/>
                    </a:lnTo>
                    <a:lnTo>
                      <a:pt x="86" y="286"/>
                    </a:lnTo>
                    <a:lnTo>
                      <a:pt x="76" y="294"/>
                    </a:lnTo>
                    <a:lnTo>
                      <a:pt x="64" y="302"/>
                    </a:lnTo>
                    <a:lnTo>
                      <a:pt x="52" y="308"/>
                    </a:lnTo>
                    <a:lnTo>
                      <a:pt x="40" y="312"/>
                    </a:lnTo>
                    <a:lnTo>
                      <a:pt x="28" y="314"/>
                    </a:lnTo>
                    <a:lnTo>
                      <a:pt x="14" y="316"/>
                    </a:lnTo>
                    <a:lnTo>
                      <a:pt x="0" y="318"/>
                    </a:lnTo>
                    <a:lnTo>
                      <a:pt x="0" y="366"/>
                    </a:lnTo>
                    <a:lnTo>
                      <a:pt x="0" y="366"/>
                    </a:lnTo>
                    <a:lnTo>
                      <a:pt x="18" y="364"/>
                    </a:lnTo>
                    <a:lnTo>
                      <a:pt x="36" y="362"/>
                    </a:lnTo>
                    <a:lnTo>
                      <a:pt x="54" y="358"/>
                    </a:lnTo>
                    <a:lnTo>
                      <a:pt x="70" y="352"/>
                    </a:lnTo>
                    <a:lnTo>
                      <a:pt x="86" y="344"/>
                    </a:lnTo>
                    <a:lnTo>
                      <a:pt x="102" y="334"/>
                    </a:lnTo>
                    <a:lnTo>
                      <a:pt x="116" y="324"/>
                    </a:lnTo>
                    <a:lnTo>
                      <a:pt x="128" y="312"/>
                    </a:lnTo>
                    <a:lnTo>
                      <a:pt x="140" y="300"/>
                    </a:lnTo>
                    <a:lnTo>
                      <a:pt x="152" y="286"/>
                    </a:lnTo>
                    <a:lnTo>
                      <a:pt x="160" y="270"/>
                    </a:lnTo>
                    <a:lnTo>
                      <a:pt x="168" y="254"/>
                    </a:lnTo>
                    <a:lnTo>
                      <a:pt x="174" y="238"/>
                    </a:lnTo>
                    <a:lnTo>
                      <a:pt x="178" y="220"/>
                    </a:lnTo>
                    <a:lnTo>
                      <a:pt x="182" y="202"/>
                    </a:lnTo>
                    <a:lnTo>
                      <a:pt x="182" y="184"/>
                    </a:lnTo>
                    <a:lnTo>
                      <a:pt x="182" y="184"/>
                    </a:lnTo>
                    <a:lnTo>
                      <a:pt x="182" y="164"/>
                    </a:lnTo>
                    <a:lnTo>
                      <a:pt x="178" y="146"/>
                    </a:lnTo>
                    <a:lnTo>
                      <a:pt x="174" y="128"/>
                    </a:lnTo>
                    <a:lnTo>
                      <a:pt x="168" y="112"/>
                    </a:lnTo>
                    <a:lnTo>
                      <a:pt x="160" y="96"/>
                    </a:lnTo>
                    <a:lnTo>
                      <a:pt x="152" y="82"/>
                    </a:lnTo>
                    <a:lnTo>
                      <a:pt x="140" y="68"/>
                    </a:lnTo>
                    <a:lnTo>
                      <a:pt x="128" y="54"/>
                    </a:lnTo>
                    <a:lnTo>
                      <a:pt x="116" y="42"/>
                    </a:lnTo>
                    <a:lnTo>
                      <a:pt x="102" y="32"/>
                    </a:lnTo>
                    <a:lnTo>
                      <a:pt x="86" y="22"/>
                    </a:lnTo>
                    <a:lnTo>
                      <a:pt x="70" y="16"/>
                    </a:lnTo>
                    <a:lnTo>
                      <a:pt x="54" y="10"/>
                    </a:lnTo>
                    <a:lnTo>
                      <a:pt x="36" y="4"/>
                    </a:lnTo>
                    <a:lnTo>
                      <a:pt x="18" y="2"/>
                    </a:lnTo>
                    <a:lnTo>
                      <a:pt x="0" y="0"/>
                    </a:lnTo>
                    <a:close/>
                  </a:path>
                </a:pathLst>
              </a:custGeom>
              <a:solidFill>
                <a:srgbClr val="FF1111"/>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21" name="Freeform 250"/>
              <p:cNvSpPr/>
              <p:nvPr/>
            </p:nvSpPr>
            <p:spPr bwMode="auto">
              <a:xfrm>
                <a:off x="12129953" y="5223706"/>
                <a:ext cx="229201" cy="460920"/>
              </a:xfrm>
              <a:custGeom>
                <a:avLst/>
                <a:gdLst>
                  <a:gd name="T0" fmla="*/ 0 w 182"/>
                  <a:gd name="T1" fmla="*/ 48 h 366"/>
                  <a:gd name="T2" fmla="*/ 0 w 182"/>
                  <a:gd name="T3" fmla="*/ 48 h 366"/>
                  <a:gd name="T4" fmla="*/ 28 w 182"/>
                  <a:gd name="T5" fmla="*/ 52 h 366"/>
                  <a:gd name="T6" fmla="*/ 52 w 182"/>
                  <a:gd name="T7" fmla="*/ 60 h 366"/>
                  <a:gd name="T8" fmla="*/ 76 w 182"/>
                  <a:gd name="T9" fmla="*/ 72 h 366"/>
                  <a:gd name="T10" fmla="*/ 96 w 182"/>
                  <a:gd name="T11" fmla="*/ 88 h 366"/>
                  <a:gd name="T12" fmla="*/ 112 w 182"/>
                  <a:gd name="T13" fmla="*/ 108 h 366"/>
                  <a:gd name="T14" fmla="*/ 124 w 182"/>
                  <a:gd name="T15" fmla="*/ 130 h 366"/>
                  <a:gd name="T16" fmla="*/ 132 w 182"/>
                  <a:gd name="T17" fmla="*/ 156 h 366"/>
                  <a:gd name="T18" fmla="*/ 134 w 182"/>
                  <a:gd name="T19" fmla="*/ 184 h 366"/>
                  <a:gd name="T20" fmla="*/ 134 w 182"/>
                  <a:gd name="T21" fmla="*/ 184 h 366"/>
                  <a:gd name="T22" fmla="*/ 134 w 182"/>
                  <a:gd name="T23" fmla="*/ 184 h 366"/>
                  <a:gd name="T24" fmla="*/ 134 w 182"/>
                  <a:gd name="T25" fmla="*/ 196 h 366"/>
                  <a:gd name="T26" fmla="*/ 128 w 182"/>
                  <a:gd name="T27" fmla="*/ 224 h 366"/>
                  <a:gd name="T28" fmla="*/ 118 w 182"/>
                  <a:gd name="T29" fmla="*/ 248 h 366"/>
                  <a:gd name="T30" fmla="*/ 104 w 182"/>
                  <a:gd name="T31" fmla="*/ 268 h 366"/>
                  <a:gd name="T32" fmla="*/ 86 w 182"/>
                  <a:gd name="T33" fmla="*/ 286 h 366"/>
                  <a:gd name="T34" fmla="*/ 64 w 182"/>
                  <a:gd name="T35" fmla="*/ 302 h 366"/>
                  <a:gd name="T36" fmla="*/ 40 w 182"/>
                  <a:gd name="T37" fmla="*/ 312 h 366"/>
                  <a:gd name="T38" fmla="*/ 14 w 182"/>
                  <a:gd name="T39" fmla="*/ 316 h 366"/>
                  <a:gd name="T40" fmla="*/ 0 w 182"/>
                  <a:gd name="T41" fmla="*/ 366 h 366"/>
                  <a:gd name="T42" fmla="*/ 18 w 182"/>
                  <a:gd name="T43" fmla="*/ 364 h 366"/>
                  <a:gd name="T44" fmla="*/ 54 w 182"/>
                  <a:gd name="T45" fmla="*/ 358 h 366"/>
                  <a:gd name="T46" fmla="*/ 86 w 182"/>
                  <a:gd name="T47" fmla="*/ 344 h 366"/>
                  <a:gd name="T48" fmla="*/ 116 w 182"/>
                  <a:gd name="T49" fmla="*/ 324 h 366"/>
                  <a:gd name="T50" fmla="*/ 140 w 182"/>
                  <a:gd name="T51" fmla="*/ 300 h 366"/>
                  <a:gd name="T52" fmla="*/ 160 w 182"/>
                  <a:gd name="T53" fmla="*/ 270 h 366"/>
                  <a:gd name="T54" fmla="*/ 174 w 182"/>
                  <a:gd name="T55" fmla="*/ 238 h 366"/>
                  <a:gd name="T56" fmla="*/ 182 w 182"/>
                  <a:gd name="T57" fmla="*/ 202 h 366"/>
                  <a:gd name="T58" fmla="*/ 182 w 182"/>
                  <a:gd name="T59" fmla="*/ 184 h 366"/>
                  <a:gd name="T60" fmla="*/ 178 w 182"/>
                  <a:gd name="T61" fmla="*/ 146 h 366"/>
                  <a:gd name="T62" fmla="*/ 168 w 182"/>
                  <a:gd name="T63" fmla="*/ 112 h 366"/>
                  <a:gd name="T64" fmla="*/ 152 w 182"/>
                  <a:gd name="T65" fmla="*/ 82 h 366"/>
                  <a:gd name="T66" fmla="*/ 128 w 182"/>
                  <a:gd name="T67" fmla="*/ 54 h 366"/>
                  <a:gd name="T68" fmla="*/ 102 w 182"/>
                  <a:gd name="T69" fmla="*/ 32 h 366"/>
                  <a:gd name="T70" fmla="*/ 70 w 182"/>
                  <a:gd name="T71" fmla="*/ 16 h 366"/>
                  <a:gd name="T72" fmla="*/ 36 w 182"/>
                  <a:gd name="T73" fmla="*/ 4 h 366"/>
                  <a:gd name="T74" fmla="*/ 0 w 182"/>
                  <a:gd name="T7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2" h="366">
                    <a:moveTo>
                      <a:pt x="0" y="0"/>
                    </a:moveTo>
                    <a:lnTo>
                      <a:pt x="0" y="48"/>
                    </a:lnTo>
                    <a:lnTo>
                      <a:pt x="0" y="48"/>
                    </a:lnTo>
                    <a:lnTo>
                      <a:pt x="0" y="48"/>
                    </a:lnTo>
                    <a:lnTo>
                      <a:pt x="14" y="50"/>
                    </a:lnTo>
                    <a:lnTo>
                      <a:pt x="28" y="52"/>
                    </a:lnTo>
                    <a:lnTo>
                      <a:pt x="40" y="54"/>
                    </a:lnTo>
                    <a:lnTo>
                      <a:pt x="52" y="60"/>
                    </a:lnTo>
                    <a:lnTo>
                      <a:pt x="64" y="64"/>
                    </a:lnTo>
                    <a:lnTo>
                      <a:pt x="76" y="72"/>
                    </a:lnTo>
                    <a:lnTo>
                      <a:pt x="86" y="80"/>
                    </a:lnTo>
                    <a:lnTo>
                      <a:pt x="96" y="88"/>
                    </a:lnTo>
                    <a:lnTo>
                      <a:pt x="104" y="98"/>
                    </a:lnTo>
                    <a:lnTo>
                      <a:pt x="112" y="108"/>
                    </a:lnTo>
                    <a:lnTo>
                      <a:pt x="118" y="120"/>
                    </a:lnTo>
                    <a:lnTo>
                      <a:pt x="124" y="130"/>
                    </a:lnTo>
                    <a:lnTo>
                      <a:pt x="128" y="144"/>
                    </a:lnTo>
                    <a:lnTo>
                      <a:pt x="132" y="156"/>
                    </a:lnTo>
                    <a:lnTo>
                      <a:pt x="134" y="170"/>
                    </a:lnTo>
                    <a:lnTo>
                      <a:pt x="134" y="184"/>
                    </a:lnTo>
                    <a:lnTo>
                      <a:pt x="134" y="184"/>
                    </a:lnTo>
                    <a:lnTo>
                      <a:pt x="134" y="184"/>
                    </a:lnTo>
                    <a:lnTo>
                      <a:pt x="134" y="184"/>
                    </a:lnTo>
                    <a:lnTo>
                      <a:pt x="134" y="184"/>
                    </a:lnTo>
                    <a:lnTo>
                      <a:pt x="134" y="184"/>
                    </a:lnTo>
                    <a:lnTo>
                      <a:pt x="134" y="196"/>
                    </a:lnTo>
                    <a:lnTo>
                      <a:pt x="132" y="210"/>
                    </a:lnTo>
                    <a:lnTo>
                      <a:pt x="128" y="224"/>
                    </a:lnTo>
                    <a:lnTo>
                      <a:pt x="124" y="236"/>
                    </a:lnTo>
                    <a:lnTo>
                      <a:pt x="118" y="248"/>
                    </a:lnTo>
                    <a:lnTo>
                      <a:pt x="112" y="258"/>
                    </a:lnTo>
                    <a:lnTo>
                      <a:pt x="104" y="268"/>
                    </a:lnTo>
                    <a:lnTo>
                      <a:pt x="96" y="278"/>
                    </a:lnTo>
                    <a:lnTo>
                      <a:pt x="86" y="286"/>
                    </a:lnTo>
                    <a:lnTo>
                      <a:pt x="76" y="294"/>
                    </a:lnTo>
                    <a:lnTo>
                      <a:pt x="64" y="302"/>
                    </a:lnTo>
                    <a:lnTo>
                      <a:pt x="52" y="308"/>
                    </a:lnTo>
                    <a:lnTo>
                      <a:pt x="40" y="312"/>
                    </a:lnTo>
                    <a:lnTo>
                      <a:pt x="28" y="314"/>
                    </a:lnTo>
                    <a:lnTo>
                      <a:pt x="14" y="316"/>
                    </a:lnTo>
                    <a:lnTo>
                      <a:pt x="0" y="318"/>
                    </a:lnTo>
                    <a:lnTo>
                      <a:pt x="0" y="366"/>
                    </a:lnTo>
                    <a:lnTo>
                      <a:pt x="0" y="366"/>
                    </a:lnTo>
                    <a:lnTo>
                      <a:pt x="18" y="364"/>
                    </a:lnTo>
                    <a:lnTo>
                      <a:pt x="36" y="362"/>
                    </a:lnTo>
                    <a:lnTo>
                      <a:pt x="54" y="358"/>
                    </a:lnTo>
                    <a:lnTo>
                      <a:pt x="70" y="352"/>
                    </a:lnTo>
                    <a:lnTo>
                      <a:pt x="86" y="344"/>
                    </a:lnTo>
                    <a:lnTo>
                      <a:pt x="102" y="334"/>
                    </a:lnTo>
                    <a:lnTo>
                      <a:pt x="116" y="324"/>
                    </a:lnTo>
                    <a:lnTo>
                      <a:pt x="128" y="312"/>
                    </a:lnTo>
                    <a:lnTo>
                      <a:pt x="140" y="300"/>
                    </a:lnTo>
                    <a:lnTo>
                      <a:pt x="152" y="286"/>
                    </a:lnTo>
                    <a:lnTo>
                      <a:pt x="160" y="270"/>
                    </a:lnTo>
                    <a:lnTo>
                      <a:pt x="168" y="254"/>
                    </a:lnTo>
                    <a:lnTo>
                      <a:pt x="174" y="238"/>
                    </a:lnTo>
                    <a:lnTo>
                      <a:pt x="178" y="220"/>
                    </a:lnTo>
                    <a:lnTo>
                      <a:pt x="182" y="202"/>
                    </a:lnTo>
                    <a:lnTo>
                      <a:pt x="182" y="184"/>
                    </a:lnTo>
                    <a:lnTo>
                      <a:pt x="182" y="184"/>
                    </a:lnTo>
                    <a:lnTo>
                      <a:pt x="182" y="164"/>
                    </a:lnTo>
                    <a:lnTo>
                      <a:pt x="178" y="146"/>
                    </a:lnTo>
                    <a:lnTo>
                      <a:pt x="174" y="128"/>
                    </a:lnTo>
                    <a:lnTo>
                      <a:pt x="168" y="112"/>
                    </a:lnTo>
                    <a:lnTo>
                      <a:pt x="160" y="96"/>
                    </a:lnTo>
                    <a:lnTo>
                      <a:pt x="152" y="82"/>
                    </a:lnTo>
                    <a:lnTo>
                      <a:pt x="140" y="68"/>
                    </a:lnTo>
                    <a:lnTo>
                      <a:pt x="128" y="54"/>
                    </a:lnTo>
                    <a:lnTo>
                      <a:pt x="116" y="42"/>
                    </a:lnTo>
                    <a:lnTo>
                      <a:pt x="102" y="32"/>
                    </a:lnTo>
                    <a:lnTo>
                      <a:pt x="86" y="22"/>
                    </a:lnTo>
                    <a:lnTo>
                      <a:pt x="70" y="16"/>
                    </a:lnTo>
                    <a:lnTo>
                      <a:pt x="54" y="10"/>
                    </a:lnTo>
                    <a:lnTo>
                      <a:pt x="36" y="4"/>
                    </a:lnTo>
                    <a:lnTo>
                      <a:pt x="18"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22" name="Freeform 251"/>
              <p:cNvSpPr/>
              <p:nvPr/>
            </p:nvSpPr>
            <p:spPr bwMode="auto">
              <a:xfrm>
                <a:off x="12129953" y="5284154"/>
                <a:ext cx="168752" cy="340023"/>
              </a:xfrm>
              <a:custGeom>
                <a:avLst/>
                <a:gdLst>
                  <a:gd name="T0" fmla="*/ 0 w 134"/>
                  <a:gd name="T1" fmla="*/ 0 h 270"/>
                  <a:gd name="T2" fmla="*/ 0 w 134"/>
                  <a:gd name="T3" fmla="*/ 270 h 270"/>
                  <a:gd name="T4" fmla="*/ 0 w 134"/>
                  <a:gd name="T5" fmla="*/ 270 h 270"/>
                  <a:gd name="T6" fmla="*/ 14 w 134"/>
                  <a:gd name="T7" fmla="*/ 268 h 270"/>
                  <a:gd name="T8" fmla="*/ 28 w 134"/>
                  <a:gd name="T9" fmla="*/ 266 h 270"/>
                  <a:gd name="T10" fmla="*/ 40 w 134"/>
                  <a:gd name="T11" fmla="*/ 264 h 270"/>
                  <a:gd name="T12" fmla="*/ 52 w 134"/>
                  <a:gd name="T13" fmla="*/ 260 h 270"/>
                  <a:gd name="T14" fmla="*/ 64 w 134"/>
                  <a:gd name="T15" fmla="*/ 254 h 270"/>
                  <a:gd name="T16" fmla="*/ 76 w 134"/>
                  <a:gd name="T17" fmla="*/ 246 h 270"/>
                  <a:gd name="T18" fmla="*/ 86 w 134"/>
                  <a:gd name="T19" fmla="*/ 238 h 270"/>
                  <a:gd name="T20" fmla="*/ 96 w 134"/>
                  <a:gd name="T21" fmla="*/ 230 h 270"/>
                  <a:gd name="T22" fmla="*/ 104 w 134"/>
                  <a:gd name="T23" fmla="*/ 220 h 270"/>
                  <a:gd name="T24" fmla="*/ 112 w 134"/>
                  <a:gd name="T25" fmla="*/ 210 h 270"/>
                  <a:gd name="T26" fmla="*/ 118 w 134"/>
                  <a:gd name="T27" fmla="*/ 200 h 270"/>
                  <a:gd name="T28" fmla="*/ 124 w 134"/>
                  <a:gd name="T29" fmla="*/ 188 h 270"/>
                  <a:gd name="T30" fmla="*/ 128 w 134"/>
                  <a:gd name="T31" fmla="*/ 176 h 270"/>
                  <a:gd name="T32" fmla="*/ 132 w 134"/>
                  <a:gd name="T33" fmla="*/ 162 h 270"/>
                  <a:gd name="T34" fmla="*/ 134 w 134"/>
                  <a:gd name="T35" fmla="*/ 148 h 270"/>
                  <a:gd name="T36" fmla="*/ 134 w 134"/>
                  <a:gd name="T37" fmla="*/ 136 h 270"/>
                  <a:gd name="T38" fmla="*/ 134 w 134"/>
                  <a:gd name="T39" fmla="*/ 136 h 270"/>
                  <a:gd name="T40" fmla="*/ 134 w 134"/>
                  <a:gd name="T41" fmla="*/ 122 h 270"/>
                  <a:gd name="T42" fmla="*/ 132 w 134"/>
                  <a:gd name="T43" fmla="*/ 108 h 270"/>
                  <a:gd name="T44" fmla="*/ 128 w 134"/>
                  <a:gd name="T45" fmla="*/ 96 h 270"/>
                  <a:gd name="T46" fmla="*/ 124 w 134"/>
                  <a:gd name="T47" fmla="*/ 82 h 270"/>
                  <a:gd name="T48" fmla="*/ 118 w 134"/>
                  <a:gd name="T49" fmla="*/ 72 h 270"/>
                  <a:gd name="T50" fmla="*/ 112 w 134"/>
                  <a:gd name="T51" fmla="*/ 60 h 270"/>
                  <a:gd name="T52" fmla="*/ 104 w 134"/>
                  <a:gd name="T53" fmla="*/ 50 h 270"/>
                  <a:gd name="T54" fmla="*/ 96 w 134"/>
                  <a:gd name="T55" fmla="*/ 40 h 270"/>
                  <a:gd name="T56" fmla="*/ 86 w 134"/>
                  <a:gd name="T57" fmla="*/ 32 h 270"/>
                  <a:gd name="T58" fmla="*/ 76 w 134"/>
                  <a:gd name="T59" fmla="*/ 24 h 270"/>
                  <a:gd name="T60" fmla="*/ 64 w 134"/>
                  <a:gd name="T61" fmla="*/ 16 h 270"/>
                  <a:gd name="T62" fmla="*/ 52 w 134"/>
                  <a:gd name="T63" fmla="*/ 12 h 270"/>
                  <a:gd name="T64" fmla="*/ 40 w 134"/>
                  <a:gd name="T65" fmla="*/ 6 h 270"/>
                  <a:gd name="T66" fmla="*/ 28 w 134"/>
                  <a:gd name="T67" fmla="*/ 4 h 270"/>
                  <a:gd name="T68" fmla="*/ 14 w 134"/>
                  <a:gd name="T69" fmla="*/ 2 h 270"/>
                  <a:gd name="T70" fmla="*/ 0 w 134"/>
                  <a:gd name="T71"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4" h="270">
                    <a:moveTo>
                      <a:pt x="0" y="0"/>
                    </a:moveTo>
                    <a:lnTo>
                      <a:pt x="0" y="270"/>
                    </a:lnTo>
                    <a:lnTo>
                      <a:pt x="0" y="270"/>
                    </a:lnTo>
                    <a:lnTo>
                      <a:pt x="14" y="268"/>
                    </a:lnTo>
                    <a:lnTo>
                      <a:pt x="28" y="266"/>
                    </a:lnTo>
                    <a:lnTo>
                      <a:pt x="40" y="264"/>
                    </a:lnTo>
                    <a:lnTo>
                      <a:pt x="52" y="260"/>
                    </a:lnTo>
                    <a:lnTo>
                      <a:pt x="64" y="254"/>
                    </a:lnTo>
                    <a:lnTo>
                      <a:pt x="76" y="246"/>
                    </a:lnTo>
                    <a:lnTo>
                      <a:pt x="86" y="238"/>
                    </a:lnTo>
                    <a:lnTo>
                      <a:pt x="96" y="230"/>
                    </a:lnTo>
                    <a:lnTo>
                      <a:pt x="104" y="220"/>
                    </a:lnTo>
                    <a:lnTo>
                      <a:pt x="112" y="210"/>
                    </a:lnTo>
                    <a:lnTo>
                      <a:pt x="118" y="200"/>
                    </a:lnTo>
                    <a:lnTo>
                      <a:pt x="124" y="188"/>
                    </a:lnTo>
                    <a:lnTo>
                      <a:pt x="128" y="176"/>
                    </a:lnTo>
                    <a:lnTo>
                      <a:pt x="132" y="162"/>
                    </a:lnTo>
                    <a:lnTo>
                      <a:pt x="134" y="148"/>
                    </a:lnTo>
                    <a:lnTo>
                      <a:pt x="134" y="136"/>
                    </a:lnTo>
                    <a:lnTo>
                      <a:pt x="134" y="136"/>
                    </a:lnTo>
                    <a:lnTo>
                      <a:pt x="134" y="122"/>
                    </a:lnTo>
                    <a:lnTo>
                      <a:pt x="132" y="108"/>
                    </a:lnTo>
                    <a:lnTo>
                      <a:pt x="128" y="96"/>
                    </a:lnTo>
                    <a:lnTo>
                      <a:pt x="124" y="82"/>
                    </a:lnTo>
                    <a:lnTo>
                      <a:pt x="118" y="72"/>
                    </a:lnTo>
                    <a:lnTo>
                      <a:pt x="112" y="60"/>
                    </a:lnTo>
                    <a:lnTo>
                      <a:pt x="104" y="50"/>
                    </a:lnTo>
                    <a:lnTo>
                      <a:pt x="96" y="40"/>
                    </a:lnTo>
                    <a:lnTo>
                      <a:pt x="86" y="32"/>
                    </a:lnTo>
                    <a:lnTo>
                      <a:pt x="76" y="24"/>
                    </a:lnTo>
                    <a:lnTo>
                      <a:pt x="64" y="16"/>
                    </a:lnTo>
                    <a:lnTo>
                      <a:pt x="52" y="12"/>
                    </a:lnTo>
                    <a:lnTo>
                      <a:pt x="40" y="6"/>
                    </a:lnTo>
                    <a:lnTo>
                      <a:pt x="28" y="4"/>
                    </a:lnTo>
                    <a:lnTo>
                      <a:pt x="14" y="2"/>
                    </a:lnTo>
                    <a:lnTo>
                      <a:pt x="0" y="0"/>
                    </a:lnTo>
                    <a:close/>
                  </a:path>
                </a:pathLst>
              </a:custGeom>
              <a:solidFill>
                <a:srgbClr val="001B2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23" name="Freeform 252"/>
              <p:cNvSpPr/>
              <p:nvPr/>
            </p:nvSpPr>
            <p:spPr bwMode="auto">
              <a:xfrm>
                <a:off x="12129953" y="5284154"/>
                <a:ext cx="168752" cy="340023"/>
              </a:xfrm>
              <a:custGeom>
                <a:avLst/>
                <a:gdLst>
                  <a:gd name="T0" fmla="*/ 0 w 134"/>
                  <a:gd name="T1" fmla="*/ 0 h 270"/>
                  <a:gd name="T2" fmla="*/ 0 w 134"/>
                  <a:gd name="T3" fmla="*/ 270 h 270"/>
                  <a:gd name="T4" fmla="*/ 0 w 134"/>
                  <a:gd name="T5" fmla="*/ 270 h 270"/>
                  <a:gd name="T6" fmla="*/ 14 w 134"/>
                  <a:gd name="T7" fmla="*/ 268 h 270"/>
                  <a:gd name="T8" fmla="*/ 28 w 134"/>
                  <a:gd name="T9" fmla="*/ 266 h 270"/>
                  <a:gd name="T10" fmla="*/ 40 w 134"/>
                  <a:gd name="T11" fmla="*/ 264 h 270"/>
                  <a:gd name="T12" fmla="*/ 52 w 134"/>
                  <a:gd name="T13" fmla="*/ 260 h 270"/>
                  <a:gd name="T14" fmla="*/ 64 w 134"/>
                  <a:gd name="T15" fmla="*/ 254 h 270"/>
                  <a:gd name="T16" fmla="*/ 76 w 134"/>
                  <a:gd name="T17" fmla="*/ 246 h 270"/>
                  <a:gd name="T18" fmla="*/ 86 w 134"/>
                  <a:gd name="T19" fmla="*/ 238 h 270"/>
                  <a:gd name="T20" fmla="*/ 96 w 134"/>
                  <a:gd name="T21" fmla="*/ 230 h 270"/>
                  <a:gd name="T22" fmla="*/ 104 w 134"/>
                  <a:gd name="T23" fmla="*/ 220 h 270"/>
                  <a:gd name="T24" fmla="*/ 112 w 134"/>
                  <a:gd name="T25" fmla="*/ 210 h 270"/>
                  <a:gd name="T26" fmla="*/ 118 w 134"/>
                  <a:gd name="T27" fmla="*/ 200 h 270"/>
                  <a:gd name="T28" fmla="*/ 124 w 134"/>
                  <a:gd name="T29" fmla="*/ 188 h 270"/>
                  <a:gd name="T30" fmla="*/ 128 w 134"/>
                  <a:gd name="T31" fmla="*/ 176 h 270"/>
                  <a:gd name="T32" fmla="*/ 132 w 134"/>
                  <a:gd name="T33" fmla="*/ 162 h 270"/>
                  <a:gd name="T34" fmla="*/ 134 w 134"/>
                  <a:gd name="T35" fmla="*/ 148 h 270"/>
                  <a:gd name="T36" fmla="*/ 134 w 134"/>
                  <a:gd name="T37" fmla="*/ 136 h 270"/>
                  <a:gd name="T38" fmla="*/ 134 w 134"/>
                  <a:gd name="T39" fmla="*/ 136 h 270"/>
                  <a:gd name="T40" fmla="*/ 134 w 134"/>
                  <a:gd name="T41" fmla="*/ 122 h 270"/>
                  <a:gd name="T42" fmla="*/ 132 w 134"/>
                  <a:gd name="T43" fmla="*/ 108 h 270"/>
                  <a:gd name="T44" fmla="*/ 128 w 134"/>
                  <a:gd name="T45" fmla="*/ 96 h 270"/>
                  <a:gd name="T46" fmla="*/ 124 w 134"/>
                  <a:gd name="T47" fmla="*/ 82 h 270"/>
                  <a:gd name="T48" fmla="*/ 118 w 134"/>
                  <a:gd name="T49" fmla="*/ 72 h 270"/>
                  <a:gd name="T50" fmla="*/ 112 w 134"/>
                  <a:gd name="T51" fmla="*/ 60 h 270"/>
                  <a:gd name="T52" fmla="*/ 104 w 134"/>
                  <a:gd name="T53" fmla="*/ 50 h 270"/>
                  <a:gd name="T54" fmla="*/ 96 w 134"/>
                  <a:gd name="T55" fmla="*/ 40 h 270"/>
                  <a:gd name="T56" fmla="*/ 86 w 134"/>
                  <a:gd name="T57" fmla="*/ 32 h 270"/>
                  <a:gd name="T58" fmla="*/ 76 w 134"/>
                  <a:gd name="T59" fmla="*/ 24 h 270"/>
                  <a:gd name="T60" fmla="*/ 64 w 134"/>
                  <a:gd name="T61" fmla="*/ 16 h 270"/>
                  <a:gd name="T62" fmla="*/ 52 w 134"/>
                  <a:gd name="T63" fmla="*/ 12 h 270"/>
                  <a:gd name="T64" fmla="*/ 40 w 134"/>
                  <a:gd name="T65" fmla="*/ 6 h 270"/>
                  <a:gd name="T66" fmla="*/ 28 w 134"/>
                  <a:gd name="T67" fmla="*/ 4 h 270"/>
                  <a:gd name="T68" fmla="*/ 14 w 134"/>
                  <a:gd name="T69" fmla="*/ 2 h 270"/>
                  <a:gd name="T70" fmla="*/ 0 w 134"/>
                  <a:gd name="T71"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4" h="270">
                    <a:moveTo>
                      <a:pt x="0" y="0"/>
                    </a:moveTo>
                    <a:lnTo>
                      <a:pt x="0" y="270"/>
                    </a:lnTo>
                    <a:lnTo>
                      <a:pt x="0" y="270"/>
                    </a:lnTo>
                    <a:lnTo>
                      <a:pt x="14" y="268"/>
                    </a:lnTo>
                    <a:lnTo>
                      <a:pt x="28" y="266"/>
                    </a:lnTo>
                    <a:lnTo>
                      <a:pt x="40" y="264"/>
                    </a:lnTo>
                    <a:lnTo>
                      <a:pt x="52" y="260"/>
                    </a:lnTo>
                    <a:lnTo>
                      <a:pt x="64" y="254"/>
                    </a:lnTo>
                    <a:lnTo>
                      <a:pt x="76" y="246"/>
                    </a:lnTo>
                    <a:lnTo>
                      <a:pt x="86" y="238"/>
                    </a:lnTo>
                    <a:lnTo>
                      <a:pt x="96" y="230"/>
                    </a:lnTo>
                    <a:lnTo>
                      <a:pt x="104" y="220"/>
                    </a:lnTo>
                    <a:lnTo>
                      <a:pt x="112" y="210"/>
                    </a:lnTo>
                    <a:lnTo>
                      <a:pt x="118" y="200"/>
                    </a:lnTo>
                    <a:lnTo>
                      <a:pt x="124" y="188"/>
                    </a:lnTo>
                    <a:lnTo>
                      <a:pt x="128" y="176"/>
                    </a:lnTo>
                    <a:lnTo>
                      <a:pt x="132" y="162"/>
                    </a:lnTo>
                    <a:lnTo>
                      <a:pt x="134" y="148"/>
                    </a:lnTo>
                    <a:lnTo>
                      <a:pt x="134" y="136"/>
                    </a:lnTo>
                    <a:lnTo>
                      <a:pt x="134" y="136"/>
                    </a:lnTo>
                    <a:lnTo>
                      <a:pt x="134" y="122"/>
                    </a:lnTo>
                    <a:lnTo>
                      <a:pt x="132" y="108"/>
                    </a:lnTo>
                    <a:lnTo>
                      <a:pt x="128" y="96"/>
                    </a:lnTo>
                    <a:lnTo>
                      <a:pt x="124" y="82"/>
                    </a:lnTo>
                    <a:lnTo>
                      <a:pt x="118" y="72"/>
                    </a:lnTo>
                    <a:lnTo>
                      <a:pt x="112" y="60"/>
                    </a:lnTo>
                    <a:lnTo>
                      <a:pt x="104" y="50"/>
                    </a:lnTo>
                    <a:lnTo>
                      <a:pt x="96" y="40"/>
                    </a:lnTo>
                    <a:lnTo>
                      <a:pt x="86" y="32"/>
                    </a:lnTo>
                    <a:lnTo>
                      <a:pt x="76" y="24"/>
                    </a:lnTo>
                    <a:lnTo>
                      <a:pt x="64" y="16"/>
                    </a:lnTo>
                    <a:lnTo>
                      <a:pt x="52" y="12"/>
                    </a:lnTo>
                    <a:lnTo>
                      <a:pt x="40" y="6"/>
                    </a:lnTo>
                    <a:lnTo>
                      <a:pt x="28" y="4"/>
                    </a:lnTo>
                    <a:lnTo>
                      <a:pt x="14"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grpSp>
      </p:grpSp>
      <p:sp>
        <p:nvSpPr>
          <p:cNvPr id="236" name="TextBox 253"/>
          <p:cNvSpPr txBox="1"/>
          <p:nvPr/>
        </p:nvSpPr>
        <p:spPr>
          <a:xfrm>
            <a:off x="728505" y="2078243"/>
            <a:ext cx="3738769" cy="330835"/>
          </a:xfrm>
          <a:prstGeom prst="rect">
            <a:avLst/>
          </a:prstGeom>
          <a:noFill/>
        </p:spPr>
        <p:txBody>
          <a:bodyPr wrap="square" rtlCol="0">
            <a:spAutoFit/>
          </a:bodyPr>
          <a:lstStyle/>
          <a:p>
            <a:pPr algn="just">
              <a:lnSpc>
                <a:spcPct val="130000"/>
              </a:lnSpc>
              <a:spcAft>
                <a:spcPts val="300"/>
              </a:spcAft>
            </a:pPr>
            <a:endParaRPr lang="en-US" sz="1200" dirty="0">
              <a:solidFill>
                <a:schemeClr val="tx2"/>
              </a:solidFill>
              <a:latin typeface="思源黑体 CN Light" panose="020B0300000000000000" pitchFamily="34" charset="-122"/>
            </a:endParaRPr>
          </a:p>
        </p:txBody>
      </p:sp>
      <p:sp>
        <p:nvSpPr>
          <p:cNvPr id="237" name="TextBox 254"/>
          <p:cNvSpPr txBox="1"/>
          <p:nvPr/>
        </p:nvSpPr>
        <p:spPr>
          <a:xfrm>
            <a:off x="1071245" y="2402840"/>
            <a:ext cx="7048500" cy="2970044"/>
          </a:xfrm>
          <a:prstGeom prst="rect">
            <a:avLst/>
          </a:prstGeom>
          <a:noFill/>
        </p:spPr>
        <p:txBody>
          <a:bodyPr wrap="square" rtlCol="0">
            <a:spAutoFit/>
          </a:bodyPr>
          <a:lstStyle/>
          <a:p>
            <a:pPr indent="457200" algn="just" fontAlgn="auto">
              <a:lnSpc>
                <a:spcPct val="130000"/>
              </a:lnSpc>
              <a:spcAft>
                <a:spcPts val="300"/>
              </a:spcAft>
            </a:pPr>
            <a:r>
              <a:rPr lang="zh-CN" altLang="en-US" sz="2000" dirty="0">
                <a:solidFill>
                  <a:schemeClr val="tx2"/>
                </a:solidFill>
                <a:latin typeface="幼圆" panose="02010509060101010101" pitchFamily="49" charset="-122"/>
                <a:ea typeface="幼圆" panose="02010509060101010101" pitchFamily="49" charset="-122"/>
              </a:rPr>
              <a:t>我公司成立于2018年，注册资金300万，是一家专业从事电力行业输变电、配电网</a:t>
            </a:r>
            <a:r>
              <a:rPr lang="zh-CN" altLang="en-US" sz="2000" dirty="0" smtClean="0">
                <a:solidFill>
                  <a:schemeClr val="tx2"/>
                </a:solidFill>
                <a:latin typeface="幼圆" panose="02010509060101010101" pitchFamily="49" charset="-122"/>
                <a:ea typeface="幼圆" panose="02010509060101010101" pitchFamily="49" charset="-122"/>
              </a:rPr>
              <a:t>、新能源电网等项目勘察设计及咨询的</a:t>
            </a:r>
            <a:r>
              <a:rPr lang="zh-CN" altLang="en-US" sz="2000" dirty="0">
                <a:solidFill>
                  <a:schemeClr val="tx2"/>
                </a:solidFill>
                <a:latin typeface="幼圆" panose="02010509060101010101" pitchFamily="49" charset="-122"/>
                <a:ea typeface="幼圆" panose="02010509060101010101" pitchFamily="49" charset="-122"/>
              </a:rPr>
              <a:t>电力设计咨询公司。</a:t>
            </a:r>
            <a:endParaRPr lang="zh-CN" altLang="en-US" sz="2000" dirty="0">
              <a:solidFill>
                <a:schemeClr val="tx2"/>
              </a:solidFill>
              <a:latin typeface="幼圆" panose="02010509060101010101" pitchFamily="49" charset="-122"/>
              <a:ea typeface="幼圆" panose="02010509060101010101" pitchFamily="49" charset="-122"/>
            </a:endParaRPr>
          </a:p>
          <a:p>
            <a:pPr indent="457200" algn="just" fontAlgn="auto">
              <a:lnSpc>
                <a:spcPct val="130000"/>
              </a:lnSpc>
              <a:spcAft>
                <a:spcPts val="300"/>
              </a:spcAft>
            </a:pPr>
            <a:r>
              <a:rPr lang="zh-CN" altLang="en-US" sz="2000" dirty="0">
                <a:solidFill>
                  <a:schemeClr val="tx2"/>
                </a:solidFill>
                <a:latin typeface="幼圆" panose="02010509060101010101" pitchFamily="49" charset="-122"/>
                <a:ea typeface="幼圆" panose="02010509060101010101" pitchFamily="49" charset="-122"/>
              </a:rPr>
              <a:t>企业是借着</a:t>
            </a:r>
            <a:r>
              <a:rPr lang="en-US" altLang="zh-CN" sz="2000" dirty="0">
                <a:solidFill>
                  <a:schemeClr val="tx2"/>
                </a:solidFill>
                <a:latin typeface="幼圆" panose="02010509060101010101" pitchFamily="49" charset="-122"/>
                <a:ea typeface="幼圆" panose="02010509060101010101" pitchFamily="49" charset="-122"/>
              </a:rPr>
              <a:t>“</a:t>
            </a:r>
            <a:r>
              <a:rPr lang="zh-CN" altLang="en-US" sz="2000" dirty="0">
                <a:solidFill>
                  <a:schemeClr val="tx2"/>
                </a:solidFill>
                <a:latin typeface="幼圆" panose="02010509060101010101" pitchFamily="49" charset="-122"/>
                <a:ea typeface="幼圆" panose="02010509060101010101" pitchFamily="49" charset="-122"/>
              </a:rPr>
              <a:t>十三五</a:t>
            </a:r>
            <a:r>
              <a:rPr lang="en-US" altLang="zh-CN" sz="2000" dirty="0">
                <a:solidFill>
                  <a:schemeClr val="tx2"/>
                </a:solidFill>
                <a:latin typeface="幼圆" panose="02010509060101010101" pitchFamily="49" charset="-122"/>
                <a:ea typeface="幼圆" panose="02010509060101010101" pitchFamily="49" charset="-122"/>
              </a:rPr>
              <a:t>”</a:t>
            </a:r>
            <a:r>
              <a:rPr lang="zh-CN" altLang="en-US" sz="2000" dirty="0">
                <a:solidFill>
                  <a:schemeClr val="tx2"/>
                </a:solidFill>
                <a:latin typeface="幼圆" panose="02010509060101010101" pitchFamily="49" charset="-122"/>
                <a:ea typeface="幼圆" panose="02010509060101010101" pitchFamily="49" charset="-122"/>
              </a:rPr>
              <a:t>电力规划的东风，成长起来的一家民营企业，主要合作对象是国</a:t>
            </a:r>
            <a:r>
              <a:rPr lang="zh-CN" altLang="en-US" sz="2000" dirty="0" smtClean="0">
                <a:solidFill>
                  <a:schemeClr val="tx2"/>
                </a:solidFill>
                <a:latin typeface="幼圆" panose="02010509060101010101" pitchFamily="49" charset="-122"/>
                <a:ea typeface="幼圆" panose="02010509060101010101" pitchFamily="49" charset="-122"/>
              </a:rPr>
              <a:t>网各地方供电公司。</a:t>
            </a:r>
            <a:endParaRPr lang="zh-CN" altLang="en-US" sz="2000" dirty="0">
              <a:solidFill>
                <a:schemeClr val="tx2"/>
              </a:solidFill>
              <a:latin typeface="幼圆" panose="02010509060101010101" pitchFamily="49" charset="-122"/>
              <a:ea typeface="幼圆" panose="02010509060101010101" pitchFamily="49" charset="-122"/>
            </a:endParaRPr>
          </a:p>
          <a:p>
            <a:pPr indent="457200" algn="just" fontAlgn="auto">
              <a:lnSpc>
                <a:spcPct val="130000"/>
              </a:lnSpc>
              <a:spcAft>
                <a:spcPts val="300"/>
              </a:spcAft>
            </a:pPr>
            <a:r>
              <a:rPr lang="zh-CN" altLang="en-US" sz="2000" dirty="0">
                <a:solidFill>
                  <a:schemeClr val="tx2"/>
                </a:solidFill>
                <a:latin typeface="幼圆" panose="02010509060101010101" pitchFamily="49" charset="-122"/>
                <a:ea typeface="幼圆" panose="02010509060101010101" pitchFamily="49" charset="-122"/>
              </a:rPr>
              <a:t>在建项目包括新疆、青海等多个</a:t>
            </a:r>
            <a:r>
              <a:rPr lang="zh-CN" altLang="en-US" sz="2000" dirty="0" smtClean="0">
                <a:solidFill>
                  <a:schemeClr val="tx2"/>
                </a:solidFill>
                <a:latin typeface="幼圆" panose="02010509060101010101" pitchFamily="49" charset="-122"/>
                <a:ea typeface="幼圆" panose="02010509060101010101" pitchFamily="49" charset="-122"/>
              </a:rPr>
              <a:t>地区</a:t>
            </a:r>
            <a:r>
              <a:rPr lang="en-US" altLang="zh-CN" sz="2000" dirty="0" smtClean="0">
                <a:solidFill>
                  <a:schemeClr val="tx2"/>
                </a:solidFill>
                <a:latin typeface="幼圆" panose="02010509060101010101" pitchFamily="49" charset="-122"/>
                <a:ea typeface="幼圆" panose="02010509060101010101" pitchFamily="49" charset="-122"/>
              </a:rPr>
              <a:t>220kV</a:t>
            </a:r>
            <a:r>
              <a:rPr lang="zh-CN" altLang="en-US" sz="2000" dirty="0" smtClean="0">
                <a:solidFill>
                  <a:schemeClr val="tx2"/>
                </a:solidFill>
                <a:latin typeface="幼圆" panose="02010509060101010101" pitchFamily="49" charset="-122"/>
                <a:ea typeface="幼圆" panose="02010509060101010101" pitchFamily="49" charset="-122"/>
              </a:rPr>
              <a:t>及以下电网、</a:t>
            </a:r>
            <a:r>
              <a:rPr lang="zh-CN" altLang="en-US" sz="2000" dirty="0">
                <a:solidFill>
                  <a:schemeClr val="tx2"/>
                </a:solidFill>
                <a:latin typeface="幼圆" panose="02010509060101010101" pitchFamily="49" charset="-122"/>
                <a:ea typeface="幼圆" panose="02010509060101010101" pitchFamily="49" charset="-122"/>
              </a:rPr>
              <a:t>配网及农网大修技改项目</a:t>
            </a:r>
            <a:r>
              <a:rPr lang="zh-CN" altLang="en-US" sz="2000" dirty="0" smtClean="0">
                <a:solidFill>
                  <a:schemeClr val="tx2"/>
                </a:solidFill>
                <a:latin typeface="幼圆" panose="02010509060101010101" pitchFamily="49" charset="-122"/>
                <a:ea typeface="幼圆" panose="02010509060101010101" pitchFamily="49" charset="-122"/>
              </a:rPr>
              <a:t>的勘察设计</a:t>
            </a:r>
            <a:r>
              <a:rPr lang="zh-CN" altLang="en-US" sz="2000" dirty="0">
                <a:solidFill>
                  <a:schemeClr val="tx2"/>
                </a:solidFill>
                <a:latin typeface="幼圆" panose="02010509060101010101" pitchFamily="49" charset="-122"/>
                <a:ea typeface="幼圆" panose="02010509060101010101" pitchFamily="49" charset="-122"/>
              </a:rPr>
              <a:t>业务。</a:t>
            </a:r>
            <a:endParaRPr lang="zh-CN" altLang="en-US" sz="2000" dirty="0">
              <a:solidFill>
                <a:schemeClr val="tx2"/>
              </a:solidFill>
              <a:latin typeface="幼圆" panose="02010509060101010101" pitchFamily="49" charset="-122"/>
              <a:ea typeface="幼圆" panose="02010509060101010101" pitchFamily="49" charset="-122"/>
            </a:endParaRPr>
          </a:p>
        </p:txBody>
      </p:sp>
    </p:spTree>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7"/>
                                        </p:tgtEl>
                                        <p:attrNameLst>
                                          <p:attrName>style.visibility</p:attrName>
                                        </p:attrNameLst>
                                      </p:cBhvr>
                                      <p:to>
                                        <p:strVal val="visible"/>
                                      </p:to>
                                    </p:set>
                                    <p:animEffect transition="in" filter="fade">
                                      <p:cBhvr>
                                        <p:cTn id="11" dur="500"/>
                                        <p:tgtEl>
                                          <p:spTgt spid="23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2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微信图片_20200524212739"/>
          <p:cNvPicPr>
            <a:picLocks noChangeAspect="1"/>
          </p:cNvPicPr>
          <p:nvPr/>
        </p:nvPicPr>
        <p:blipFill>
          <a:blip r:embed="rId1"/>
          <a:stretch>
            <a:fillRect/>
          </a:stretch>
        </p:blipFill>
        <p:spPr>
          <a:xfrm>
            <a:off x="1014730" y="528955"/>
            <a:ext cx="3522980" cy="4698365"/>
          </a:xfrm>
          <a:prstGeom prst="rect">
            <a:avLst/>
          </a:prstGeom>
        </p:spPr>
      </p:pic>
      <p:pic>
        <p:nvPicPr>
          <p:cNvPr id="31" name="图片 30" descr="微信图片_20200524212925"/>
          <p:cNvPicPr>
            <a:picLocks noChangeAspect="1"/>
          </p:cNvPicPr>
          <p:nvPr/>
        </p:nvPicPr>
        <p:blipFill>
          <a:blip r:embed="rId2"/>
          <a:stretch>
            <a:fillRect/>
          </a:stretch>
        </p:blipFill>
        <p:spPr>
          <a:xfrm>
            <a:off x="4633595" y="528955"/>
            <a:ext cx="3526155" cy="4699000"/>
          </a:xfrm>
          <a:prstGeom prst="rect">
            <a:avLst/>
          </a:prstGeom>
        </p:spPr>
      </p:pic>
      <p:pic>
        <p:nvPicPr>
          <p:cNvPr id="32" name="图片 31" descr="微信图片_20200524213011"/>
          <p:cNvPicPr>
            <a:picLocks noChangeAspect="1"/>
          </p:cNvPicPr>
          <p:nvPr/>
        </p:nvPicPr>
        <p:blipFill>
          <a:blip r:embed="rId3"/>
          <a:stretch>
            <a:fillRect/>
          </a:stretch>
        </p:blipFill>
        <p:spPr>
          <a:xfrm>
            <a:off x="8333105" y="529590"/>
            <a:ext cx="3522980" cy="4698365"/>
          </a:xfrm>
          <a:prstGeom prst="rect">
            <a:avLst/>
          </a:prstGeom>
        </p:spPr>
      </p:pic>
      <p:sp>
        <p:nvSpPr>
          <p:cNvPr id="237" name="TextBox 254"/>
          <p:cNvSpPr txBox="1"/>
          <p:nvPr/>
        </p:nvSpPr>
        <p:spPr>
          <a:xfrm>
            <a:off x="789305" y="5399405"/>
            <a:ext cx="11066780" cy="435697"/>
          </a:xfrm>
          <a:prstGeom prst="rect">
            <a:avLst/>
          </a:prstGeom>
          <a:noFill/>
        </p:spPr>
        <p:txBody>
          <a:bodyPr wrap="square" rtlCol="0">
            <a:spAutoFit/>
          </a:bodyPr>
          <a:lstStyle/>
          <a:p>
            <a:pPr indent="457200" algn="just" fontAlgn="auto">
              <a:lnSpc>
                <a:spcPct val="130000"/>
              </a:lnSpc>
              <a:spcAft>
                <a:spcPts val="300"/>
              </a:spcAft>
            </a:pPr>
            <a:r>
              <a:rPr lang="en-US" altLang="zh-CN" sz="2000" dirty="0">
                <a:solidFill>
                  <a:schemeClr val="tx2"/>
                </a:solidFill>
                <a:latin typeface="幼圆" panose="02010509060101010101" pitchFamily="49" charset="-122"/>
                <a:ea typeface="幼圆" panose="02010509060101010101" pitchFamily="49" charset="-122"/>
              </a:rPr>
              <a:t>2020</a:t>
            </a:r>
            <a:r>
              <a:rPr lang="zh-CN" altLang="en-US" sz="2000" dirty="0">
                <a:solidFill>
                  <a:schemeClr val="tx2"/>
                </a:solidFill>
                <a:latin typeface="幼圆" panose="02010509060101010101" pitchFamily="49" charset="-122"/>
                <a:ea typeface="幼圆" panose="02010509060101010101" pitchFamily="49" charset="-122"/>
              </a:rPr>
              <a:t>年</a:t>
            </a:r>
            <a:r>
              <a:rPr lang="zh-CN" altLang="en-US" sz="2000" dirty="0">
                <a:solidFill>
                  <a:schemeClr val="tx2"/>
                </a:solidFill>
                <a:latin typeface="幼圆" panose="02010509060101010101" pitchFamily="49" charset="-122"/>
                <a:ea typeface="幼圆" panose="02010509060101010101" pitchFamily="49" charset="-122"/>
                <a:sym typeface="+mn-ea"/>
              </a:rPr>
              <a:t>几个</a:t>
            </a:r>
            <a:r>
              <a:rPr lang="zh-CN" altLang="en-US" sz="2000" dirty="0">
                <a:solidFill>
                  <a:schemeClr val="tx2"/>
                </a:solidFill>
                <a:latin typeface="幼圆" panose="02010509060101010101" pitchFamily="49" charset="-122"/>
                <a:ea typeface="幼圆" panose="02010509060101010101" pitchFamily="49" charset="-122"/>
              </a:rPr>
              <a:t>在建项目前期现场踏勘定位</a:t>
            </a:r>
            <a:endParaRPr lang="zh-CN" altLang="en-US" sz="2000" dirty="0">
              <a:solidFill>
                <a:schemeClr val="tx2"/>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2000">
        <p14:pan dir="u"/>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extBox 254"/>
          <p:cNvSpPr txBox="1"/>
          <p:nvPr/>
        </p:nvSpPr>
        <p:spPr>
          <a:xfrm>
            <a:off x="789305" y="5399405"/>
            <a:ext cx="11066780" cy="435697"/>
          </a:xfrm>
          <a:prstGeom prst="rect">
            <a:avLst/>
          </a:prstGeom>
          <a:noFill/>
        </p:spPr>
        <p:txBody>
          <a:bodyPr wrap="square" rtlCol="0">
            <a:spAutoFit/>
          </a:bodyPr>
          <a:lstStyle/>
          <a:p>
            <a:pPr indent="457200" algn="just" fontAlgn="auto">
              <a:lnSpc>
                <a:spcPct val="130000"/>
              </a:lnSpc>
              <a:spcAft>
                <a:spcPts val="300"/>
              </a:spcAft>
            </a:pPr>
            <a:r>
              <a:rPr lang="en-US" altLang="zh-CN" sz="2000" dirty="0">
                <a:solidFill>
                  <a:schemeClr val="tx2"/>
                </a:solidFill>
                <a:latin typeface="幼圆" panose="02010509060101010101" pitchFamily="49" charset="-122"/>
                <a:ea typeface="幼圆" panose="02010509060101010101" pitchFamily="49" charset="-122"/>
              </a:rPr>
              <a:t>2020</a:t>
            </a:r>
            <a:r>
              <a:rPr lang="zh-CN" altLang="en-US" sz="2000" dirty="0">
                <a:solidFill>
                  <a:schemeClr val="tx2"/>
                </a:solidFill>
                <a:latin typeface="幼圆" panose="02010509060101010101" pitchFamily="49" charset="-122"/>
                <a:ea typeface="幼圆" panose="02010509060101010101" pitchFamily="49" charset="-122"/>
              </a:rPr>
              <a:t>年</a:t>
            </a:r>
            <a:r>
              <a:rPr lang="zh-CN" altLang="en-US" sz="2000" dirty="0">
                <a:solidFill>
                  <a:schemeClr val="tx2"/>
                </a:solidFill>
                <a:latin typeface="幼圆" panose="02010509060101010101" pitchFamily="49" charset="-122"/>
                <a:ea typeface="幼圆" panose="02010509060101010101" pitchFamily="49" charset="-122"/>
                <a:sym typeface="+mn-ea"/>
              </a:rPr>
              <a:t>几个</a:t>
            </a:r>
            <a:r>
              <a:rPr lang="zh-CN" altLang="en-US" sz="2000" dirty="0">
                <a:solidFill>
                  <a:schemeClr val="tx2"/>
                </a:solidFill>
                <a:latin typeface="幼圆" panose="02010509060101010101" pitchFamily="49" charset="-122"/>
                <a:ea typeface="幼圆" panose="02010509060101010101" pitchFamily="49" charset="-122"/>
              </a:rPr>
              <a:t>在建用电用户改造项目现场</a:t>
            </a:r>
            <a:endParaRPr lang="zh-CN" altLang="en-US" sz="2000" dirty="0">
              <a:solidFill>
                <a:schemeClr val="tx2"/>
              </a:solidFill>
              <a:latin typeface="幼圆" panose="02010509060101010101" pitchFamily="49" charset="-122"/>
              <a:ea typeface="幼圆" panose="02010509060101010101" pitchFamily="49" charset="-122"/>
            </a:endParaRPr>
          </a:p>
        </p:txBody>
      </p:sp>
      <p:pic>
        <p:nvPicPr>
          <p:cNvPr id="2" name="图片 1" descr="微信图片_20200524213426"/>
          <p:cNvPicPr>
            <a:picLocks noChangeAspect="1"/>
          </p:cNvPicPr>
          <p:nvPr/>
        </p:nvPicPr>
        <p:blipFill>
          <a:blip r:embed="rId1"/>
          <a:srcRect r="17127" b="10863"/>
          <a:stretch>
            <a:fillRect/>
          </a:stretch>
        </p:blipFill>
        <p:spPr>
          <a:xfrm>
            <a:off x="1699895" y="508635"/>
            <a:ext cx="3379470" cy="4743450"/>
          </a:xfrm>
          <a:prstGeom prst="rect">
            <a:avLst/>
          </a:prstGeom>
        </p:spPr>
      </p:pic>
      <p:pic>
        <p:nvPicPr>
          <p:cNvPr id="3" name="图片 2" descr="微信图片_20200524213438"/>
          <p:cNvPicPr>
            <a:picLocks noChangeAspect="1"/>
          </p:cNvPicPr>
          <p:nvPr/>
        </p:nvPicPr>
        <p:blipFill>
          <a:blip r:embed="rId2"/>
          <a:stretch>
            <a:fillRect/>
          </a:stretch>
        </p:blipFill>
        <p:spPr>
          <a:xfrm>
            <a:off x="6184900" y="508635"/>
            <a:ext cx="3556635" cy="4743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advClick="0" advTm="2000">
        <p14:pan dir="u"/>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extBox 254"/>
          <p:cNvSpPr txBox="1"/>
          <p:nvPr/>
        </p:nvSpPr>
        <p:spPr>
          <a:xfrm>
            <a:off x="801370" y="5619750"/>
            <a:ext cx="11066780" cy="435697"/>
          </a:xfrm>
          <a:prstGeom prst="rect">
            <a:avLst/>
          </a:prstGeom>
          <a:noFill/>
        </p:spPr>
        <p:txBody>
          <a:bodyPr wrap="square" rtlCol="0">
            <a:spAutoFit/>
          </a:bodyPr>
          <a:lstStyle/>
          <a:p>
            <a:pPr indent="457200" algn="just" fontAlgn="auto">
              <a:lnSpc>
                <a:spcPct val="130000"/>
              </a:lnSpc>
              <a:spcAft>
                <a:spcPts val="300"/>
              </a:spcAft>
            </a:pPr>
            <a:r>
              <a:rPr lang="en-US" altLang="zh-CN" sz="2000" dirty="0">
                <a:solidFill>
                  <a:schemeClr val="tx2"/>
                </a:solidFill>
                <a:latin typeface="幼圆" panose="02010509060101010101" pitchFamily="49" charset="-122"/>
                <a:ea typeface="幼圆" panose="02010509060101010101" pitchFamily="49" charset="-122"/>
              </a:rPr>
              <a:t>2020</a:t>
            </a:r>
            <a:r>
              <a:rPr lang="zh-CN" altLang="en-US" sz="2000" dirty="0">
                <a:solidFill>
                  <a:schemeClr val="tx2"/>
                </a:solidFill>
                <a:latin typeface="幼圆" panose="02010509060101010101" pitchFamily="49" charset="-122"/>
                <a:ea typeface="幼圆" panose="02010509060101010101" pitchFamily="49" charset="-122"/>
              </a:rPr>
              <a:t>年</a:t>
            </a:r>
            <a:r>
              <a:rPr lang="zh-CN" altLang="en-US" sz="2000" dirty="0">
                <a:solidFill>
                  <a:schemeClr val="tx2"/>
                </a:solidFill>
                <a:latin typeface="幼圆" panose="02010509060101010101" pitchFamily="49" charset="-122"/>
                <a:ea typeface="幼圆" panose="02010509060101010101" pitchFamily="49" charset="-122"/>
                <a:sym typeface="+mn-ea"/>
              </a:rPr>
              <a:t>几个在建农网改造</a:t>
            </a:r>
            <a:r>
              <a:rPr lang="zh-CN" altLang="en-US" sz="2000" dirty="0">
                <a:solidFill>
                  <a:schemeClr val="tx2"/>
                </a:solidFill>
                <a:latin typeface="幼圆" panose="02010509060101010101" pitchFamily="49" charset="-122"/>
                <a:ea typeface="幼圆" panose="02010509060101010101" pitchFamily="49" charset="-122"/>
              </a:rPr>
              <a:t>项目现场</a:t>
            </a:r>
            <a:endParaRPr lang="zh-CN" altLang="en-US" sz="2000" dirty="0">
              <a:solidFill>
                <a:schemeClr val="tx2"/>
              </a:solidFill>
              <a:latin typeface="幼圆" panose="02010509060101010101" pitchFamily="49" charset="-122"/>
              <a:ea typeface="幼圆" panose="02010509060101010101" pitchFamily="49" charset="-122"/>
            </a:endParaRPr>
          </a:p>
        </p:txBody>
      </p:sp>
      <p:pic>
        <p:nvPicPr>
          <p:cNvPr id="4" name="图片 3" descr="微信图片_20200524213952"/>
          <p:cNvPicPr>
            <a:picLocks noChangeAspect="1"/>
          </p:cNvPicPr>
          <p:nvPr/>
        </p:nvPicPr>
        <p:blipFill>
          <a:blip r:embed="rId1"/>
          <a:stretch>
            <a:fillRect/>
          </a:stretch>
        </p:blipFill>
        <p:spPr>
          <a:xfrm>
            <a:off x="1271270" y="346710"/>
            <a:ext cx="3789045" cy="5052695"/>
          </a:xfrm>
          <a:prstGeom prst="rect">
            <a:avLst/>
          </a:prstGeom>
        </p:spPr>
      </p:pic>
      <p:pic>
        <p:nvPicPr>
          <p:cNvPr id="5" name="图片 4" descr="微信图片_20200524214004"/>
          <p:cNvPicPr>
            <a:picLocks noChangeAspect="1"/>
          </p:cNvPicPr>
          <p:nvPr/>
        </p:nvPicPr>
        <p:blipFill>
          <a:blip r:embed="rId2"/>
          <a:stretch>
            <a:fillRect/>
          </a:stretch>
        </p:blipFill>
        <p:spPr>
          <a:xfrm>
            <a:off x="5396865" y="346710"/>
            <a:ext cx="3785235" cy="5046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advClick="0" advTm="2000">
        <p14:pan dir="u"/>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0"/>
            <a:ext cx="12192000" cy="6858000"/>
            <a:chOff x="0" y="0"/>
            <a:chExt cx="12192000" cy="6858000"/>
          </a:xfrm>
        </p:grpSpPr>
        <p:grpSp>
          <p:nvGrpSpPr>
            <p:cNvPr id="7" name="Group 4"/>
            <p:cNvGrpSpPr>
              <a:grpSpLocks noChangeAspect="1"/>
            </p:cNvGrpSpPr>
            <p:nvPr/>
          </p:nvGrpSpPr>
          <p:grpSpPr bwMode="auto">
            <a:xfrm flipV="1">
              <a:off x="3946524" y="0"/>
              <a:ext cx="8245476" cy="6815086"/>
              <a:chOff x="3311" y="645"/>
              <a:chExt cx="5194" cy="4420"/>
            </a:xfrm>
          </p:grpSpPr>
          <p:sp>
            <p:nvSpPr>
              <p:cNvPr id="18"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9"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0"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1"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2"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3"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4"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5"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6"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grpSp>
          <p:nvGrpSpPr>
            <p:cNvPr id="8" name="Group 4"/>
            <p:cNvGrpSpPr>
              <a:grpSpLocks noChangeAspect="1"/>
            </p:cNvGrpSpPr>
            <p:nvPr/>
          </p:nvGrpSpPr>
          <p:grpSpPr bwMode="auto">
            <a:xfrm flipH="1">
              <a:off x="0" y="42914"/>
              <a:ext cx="8245476" cy="6815086"/>
              <a:chOff x="3311" y="645"/>
              <a:chExt cx="5194" cy="4420"/>
            </a:xfrm>
          </p:grpSpPr>
          <p:sp>
            <p:nvSpPr>
              <p:cNvPr id="9"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0"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1"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2"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3"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4"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5"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6"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7"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grpSp>
      <p:sp>
        <p:nvSpPr>
          <p:cNvPr id="27" name="文本框"/>
          <p:cNvSpPr txBox="1"/>
          <p:nvPr/>
        </p:nvSpPr>
        <p:spPr>
          <a:xfrm>
            <a:off x="5419479" y="2450002"/>
            <a:ext cx="4244787" cy="1198880"/>
          </a:xfrm>
          <a:prstGeom prst="rect">
            <a:avLst/>
          </a:prstGeom>
          <a:noFill/>
        </p:spPr>
        <p:txBody>
          <a:bodyPr wrap="square" rtlCol="0">
            <a:spAutoFit/>
          </a:bodyPr>
          <a:lstStyle/>
          <a:p>
            <a:pPr algn="just">
              <a:lnSpc>
                <a:spcPct val="150000"/>
              </a:lnSpc>
            </a:pPr>
            <a:r>
              <a:rPr lang="zh-CN" altLang="en-US" sz="4800" b="1" dirty="0">
                <a:solidFill>
                  <a:schemeClr val="tx1"/>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招聘信息</a:t>
            </a:r>
            <a:endParaRPr lang="zh-CN" altLang="en-US" sz="4800" dirty="0">
              <a:solidFill>
                <a:schemeClr val="tx2"/>
              </a:solidFill>
              <a:latin typeface="幼圆" panose="02010509060101010101" pitchFamily="49" charset="-122"/>
              <a:ea typeface="幼圆" panose="02010509060101010101" pitchFamily="49" charset="-122"/>
            </a:endParaRPr>
          </a:p>
        </p:txBody>
      </p:sp>
      <p:sp>
        <p:nvSpPr>
          <p:cNvPr id="28" name="文本框"/>
          <p:cNvSpPr txBox="1"/>
          <p:nvPr/>
        </p:nvSpPr>
        <p:spPr>
          <a:xfrm>
            <a:off x="2050214" y="2013228"/>
            <a:ext cx="2887558" cy="2831544"/>
          </a:xfrm>
          <a:prstGeom prst="rect">
            <a:avLst/>
          </a:prstGeom>
          <a:noFill/>
        </p:spPr>
        <p:txBody>
          <a:bodyPr wrap="square" rtlCol="0">
            <a:spAutoFit/>
          </a:bodyPr>
          <a:lstStyle/>
          <a:p>
            <a:pPr algn="ctr"/>
            <a:r>
              <a:rPr lang="en-US" altLang="zh-CN" sz="13800" b="1" dirty="0">
                <a:solidFill>
                  <a:schemeClr val="accent4"/>
                </a:solidFill>
                <a:latin typeface="思源黑体 CN Heavy" panose="020B0A00000000000000" pitchFamily="34" charset="-122"/>
                <a:ea typeface="思源黑体 CN Heavy" panose="020B0A00000000000000" pitchFamily="34" charset="-122"/>
              </a:rPr>
              <a:t>04</a:t>
            </a:r>
            <a:endParaRPr lang="en-US" altLang="zh-CN" sz="13800" b="1" dirty="0">
              <a:solidFill>
                <a:schemeClr val="accent4"/>
              </a:solidFill>
              <a:latin typeface="思源黑体 CN Heavy" panose="020B0A00000000000000" pitchFamily="34" charset="-122"/>
              <a:ea typeface="思源黑体 CN Heavy" panose="020B0A00000000000000" pitchFamily="34" charset="-122"/>
            </a:endParaRPr>
          </a:p>
          <a:p>
            <a:pPr algn="ctr"/>
            <a:r>
              <a:rPr lang="en-US" altLang="zh-CN" sz="4000" b="1" dirty="0">
                <a:solidFill>
                  <a:schemeClr val="tx2"/>
                </a:solidFill>
                <a:latin typeface="思源黑体 CN Light" panose="020B0300000000000000" pitchFamily="34" charset="-122"/>
                <a:ea typeface="思源黑体 CN Light" panose="020B0300000000000000" pitchFamily="34" charset="-122"/>
              </a:rPr>
              <a:t>Part four</a:t>
            </a:r>
            <a:endParaRPr lang="zh-CN" altLang="en-US" sz="4000" dirty="0">
              <a:solidFill>
                <a:schemeClr val="tx2"/>
              </a:solidFill>
              <a:latin typeface="思源黑体 CN Light" panose="020B0300000000000000" pitchFamily="34" charset="-122"/>
              <a:ea typeface="思源黑体 CN Light" panose="020B0300000000000000" pitchFamily="34" charset="-122"/>
            </a:endParaRPr>
          </a:p>
        </p:txBody>
      </p:sp>
      <p:cxnSp>
        <p:nvCxnSpPr>
          <p:cNvPr id="29" name="直接连接符 28"/>
          <p:cNvCxnSpPr/>
          <p:nvPr/>
        </p:nvCxnSpPr>
        <p:spPr>
          <a:xfrm>
            <a:off x="4937453" y="2294538"/>
            <a:ext cx="0" cy="222447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2000">
        <p14:gallery dir="l"/>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6" presetClass="entr" presetSubtype="42"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outHorizontal)">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585415" y="3871715"/>
            <a:ext cx="3068768" cy="1779949"/>
            <a:chOff x="827013" y="1417375"/>
            <a:chExt cx="3068768" cy="1779949"/>
          </a:xfrm>
        </p:grpSpPr>
        <p:sp>
          <p:nvSpPr>
            <p:cNvPr id="6" name="Rectangle 8"/>
            <p:cNvSpPr/>
            <p:nvPr/>
          </p:nvSpPr>
          <p:spPr>
            <a:xfrm>
              <a:off x="827013" y="2026041"/>
              <a:ext cx="3068768" cy="1171283"/>
            </a:xfrm>
            <a:prstGeom prst="rect">
              <a:avLst/>
            </a:prstGeom>
          </p:spPr>
          <p:txBody>
            <a:bodyPr wrap="square">
              <a:spAutoFit/>
            </a:bodyPr>
            <a:lstStyle/>
            <a:p>
              <a:pPr algn="just">
                <a:lnSpc>
                  <a:spcPct val="150000"/>
                </a:lnSpc>
              </a:pPr>
              <a:r>
                <a:rPr lang="zh-CN" altLang="en-US" sz="1200" dirty="0">
                  <a:solidFill>
                    <a:srgbClr val="FFFFFF"/>
                  </a:solidFill>
                  <a:latin typeface="思源宋体 CN Light" panose="02020300000000000000" pitchFamily="18" charset="-122"/>
                  <a:ea typeface="思源宋体 CN Light" panose="02020300000000000000" pitchFamily="18" charset="-122"/>
                </a:rPr>
                <a:t>点击此处添加标题添加标题点击此处添加标题点击此处添加标题点击此处添加标题点击此处添加标题添加标题点击此处添加标题点击此处添加标题</a:t>
              </a:r>
              <a:endParaRPr lang="zh-CN" altLang="en-US" sz="1200" dirty="0">
                <a:solidFill>
                  <a:srgbClr val="FFFFFF"/>
                </a:solidFill>
                <a:latin typeface="思源宋体 CN Light" panose="02020300000000000000" pitchFamily="18" charset="-122"/>
                <a:ea typeface="思源宋体 CN Light" panose="02020300000000000000" pitchFamily="18" charset="-122"/>
              </a:endParaRPr>
            </a:p>
          </p:txBody>
        </p:sp>
        <p:sp>
          <p:nvSpPr>
            <p:cNvPr id="7" name="TextBox 9"/>
            <p:cNvSpPr txBox="1"/>
            <p:nvPr/>
          </p:nvSpPr>
          <p:spPr>
            <a:xfrm>
              <a:off x="827013" y="1417375"/>
              <a:ext cx="1415772" cy="461665"/>
            </a:xfrm>
            <a:prstGeom prst="rect">
              <a:avLst/>
            </a:prstGeom>
            <a:noFill/>
          </p:spPr>
          <p:txBody>
            <a:bodyPr wrap="none" rtlCol="0">
              <a:spAutoFit/>
            </a:bodyPr>
            <a:lstStyle/>
            <a:p>
              <a:pPr algn="just"/>
              <a:r>
                <a:rPr lang="zh-CN" altLang="en-US" sz="2400" b="1" dirty="0">
                  <a:solidFill>
                    <a:srgbClr val="FFFFFF"/>
                  </a:solidFill>
                  <a:latin typeface="思源黑体 CN Heavy" panose="020B0A00000000000000" pitchFamily="34" charset="-122"/>
                  <a:ea typeface="思源黑体 CN Heavy" panose="020B0A00000000000000" pitchFamily="34" charset="-122"/>
                </a:rPr>
                <a:t>添加标题</a:t>
              </a:r>
              <a:endParaRPr lang="en-US" altLang="zh-CN" sz="2400" b="1" dirty="0">
                <a:solidFill>
                  <a:srgbClr val="FFFFFF"/>
                </a:solidFill>
                <a:latin typeface="思源黑体 CN Heavy" panose="020B0A00000000000000" pitchFamily="34" charset="-122"/>
                <a:ea typeface="思源黑体 CN Heavy" panose="020B0A00000000000000" pitchFamily="34" charset="-122"/>
              </a:endParaRPr>
            </a:p>
          </p:txBody>
        </p:sp>
        <p:cxnSp>
          <p:nvCxnSpPr>
            <p:cNvPr id="8" name="直接连接符 7"/>
            <p:cNvCxnSpPr/>
            <p:nvPr/>
          </p:nvCxnSpPr>
          <p:spPr>
            <a:xfrm>
              <a:off x="927036" y="1920820"/>
              <a:ext cx="300492"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7" name="添加标题"/>
          <p:cNvSpPr txBox="1"/>
          <p:nvPr/>
        </p:nvSpPr>
        <p:spPr>
          <a:xfrm>
            <a:off x="1160145" y="585470"/>
            <a:ext cx="4101465" cy="559769"/>
          </a:xfrm>
          <a:prstGeom prst="rect">
            <a:avLst/>
          </a:prstGeom>
          <a:noFill/>
        </p:spPr>
        <p:txBody>
          <a:bodyPr wrap="square" rtlCol="0">
            <a:spAutoFit/>
          </a:bodyPr>
          <a:lstStyle/>
          <a:p>
            <a:pPr algn="just">
              <a:lnSpc>
                <a:spcPct val="150000"/>
              </a:lnSpc>
            </a:pPr>
            <a:r>
              <a:rPr lang="zh-CN" altLang="en-GB" sz="2200" b="1" dirty="0">
                <a:solidFill>
                  <a:schemeClr val="accent1"/>
                </a:solidFill>
                <a:latin typeface="幼圆" panose="02010509060101010101" pitchFamily="49" charset="-122"/>
                <a:ea typeface="幼圆" panose="02010509060101010101" pitchFamily="49" charset="-122"/>
              </a:rPr>
              <a:t>招聘岗位：</a:t>
            </a:r>
            <a:r>
              <a:rPr lang="zh-CN" altLang="en-US" sz="2400" dirty="0">
                <a:solidFill>
                  <a:schemeClr val="tx2"/>
                </a:solidFill>
                <a:latin typeface="幼圆" panose="02010509060101010101" pitchFamily="49" charset="-122"/>
                <a:ea typeface="幼圆" panose="02010509060101010101" pitchFamily="49" charset="-122"/>
              </a:rPr>
              <a:t>工程设计人员</a:t>
            </a:r>
            <a:endParaRPr lang="zh-CN" altLang="en-US" sz="2400" dirty="0">
              <a:solidFill>
                <a:schemeClr val="tx2"/>
              </a:solidFill>
              <a:latin typeface="幼圆" panose="02010509060101010101" pitchFamily="49" charset="-122"/>
              <a:ea typeface="幼圆" panose="02010509060101010101" pitchFamily="49" charset="-122"/>
            </a:endParaRPr>
          </a:p>
        </p:txBody>
      </p:sp>
      <p:sp>
        <p:nvSpPr>
          <p:cNvPr id="21" name="添加标题"/>
          <p:cNvSpPr txBox="1"/>
          <p:nvPr/>
        </p:nvSpPr>
        <p:spPr>
          <a:xfrm>
            <a:off x="1160145" y="1230630"/>
            <a:ext cx="4725670" cy="645160"/>
          </a:xfrm>
          <a:prstGeom prst="rect">
            <a:avLst/>
          </a:prstGeom>
          <a:noFill/>
        </p:spPr>
        <p:txBody>
          <a:bodyPr wrap="square" rtlCol="0">
            <a:spAutoFit/>
          </a:bodyPr>
          <a:lstStyle/>
          <a:p>
            <a:pPr algn="just">
              <a:lnSpc>
                <a:spcPct val="150000"/>
              </a:lnSpc>
            </a:pPr>
            <a:r>
              <a:rPr lang="zh-CN" altLang="en-GB" sz="2200" b="1" dirty="0">
                <a:solidFill>
                  <a:schemeClr val="accent1"/>
                </a:solidFill>
                <a:latin typeface="幼圆" panose="02010509060101010101" pitchFamily="49" charset="-122"/>
                <a:ea typeface="幼圆" panose="02010509060101010101" pitchFamily="49" charset="-122"/>
              </a:rPr>
              <a:t>招聘人数：</a:t>
            </a:r>
            <a:r>
              <a:rPr lang="en-US" altLang="zh-CN" sz="2400" dirty="0">
                <a:solidFill>
                  <a:schemeClr val="tx2"/>
                </a:solidFill>
                <a:latin typeface="幼圆" panose="02010509060101010101" pitchFamily="49" charset="-122"/>
                <a:ea typeface="幼圆" panose="02010509060101010101" pitchFamily="49" charset="-122"/>
              </a:rPr>
              <a:t>贵校 2 - 4</a:t>
            </a:r>
            <a:r>
              <a:rPr lang="zh-CN" altLang="en-US" sz="2400" dirty="0">
                <a:solidFill>
                  <a:schemeClr val="tx2"/>
                </a:solidFill>
                <a:latin typeface="幼圆" panose="02010509060101010101" pitchFamily="49" charset="-122"/>
                <a:ea typeface="幼圆" panose="02010509060101010101" pitchFamily="49" charset="-122"/>
              </a:rPr>
              <a:t>名应届生</a:t>
            </a:r>
            <a:endParaRPr lang="zh-CN" altLang="en-US" sz="2400" dirty="0">
              <a:solidFill>
                <a:schemeClr val="tx2"/>
              </a:solidFill>
              <a:latin typeface="幼圆" panose="02010509060101010101" pitchFamily="49" charset="-122"/>
              <a:ea typeface="幼圆" panose="02010509060101010101" pitchFamily="49" charset="-122"/>
            </a:endParaRPr>
          </a:p>
        </p:txBody>
      </p:sp>
      <p:sp>
        <p:nvSpPr>
          <p:cNvPr id="22" name="添加标题"/>
          <p:cNvSpPr txBox="1"/>
          <p:nvPr/>
        </p:nvSpPr>
        <p:spPr>
          <a:xfrm>
            <a:off x="1160145" y="1938655"/>
            <a:ext cx="10255885" cy="4154170"/>
          </a:xfrm>
          <a:prstGeom prst="rect">
            <a:avLst/>
          </a:prstGeom>
          <a:noFill/>
        </p:spPr>
        <p:txBody>
          <a:bodyPr wrap="square" rtlCol="0">
            <a:spAutoFit/>
          </a:bodyPr>
          <a:lstStyle/>
          <a:p>
            <a:pPr algn="just">
              <a:lnSpc>
                <a:spcPct val="150000"/>
              </a:lnSpc>
            </a:pPr>
            <a:r>
              <a:rPr lang="zh-CN" altLang="en-GB" sz="2200" b="1" dirty="0">
                <a:solidFill>
                  <a:schemeClr val="accent1"/>
                </a:solidFill>
                <a:latin typeface="幼圆" panose="02010509060101010101" pitchFamily="49" charset="-122"/>
                <a:ea typeface="幼圆" panose="02010509060101010101" pitchFamily="49" charset="-122"/>
              </a:rPr>
              <a:t>招聘要求：</a:t>
            </a:r>
            <a:endParaRPr lang="zh-CN" altLang="en-GB" sz="2200" b="1" dirty="0">
              <a:solidFill>
                <a:schemeClr val="accent1"/>
              </a:solidFill>
              <a:latin typeface="幼圆" panose="02010509060101010101" pitchFamily="49" charset="-122"/>
              <a:ea typeface="幼圆" panose="02010509060101010101" pitchFamily="49" charset="-122"/>
            </a:endParaRPr>
          </a:p>
          <a:p>
            <a:pPr algn="just">
              <a:lnSpc>
                <a:spcPct val="150000"/>
              </a:lnSpc>
            </a:pPr>
            <a:r>
              <a:rPr sz="2200" dirty="0">
                <a:solidFill>
                  <a:schemeClr val="tx2"/>
                </a:solidFill>
                <a:latin typeface="幼圆" panose="02010509060101010101" pitchFamily="49" charset="-122"/>
                <a:ea typeface="幼圆" panose="02010509060101010101" pitchFamily="49" charset="-122"/>
              </a:rPr>
              <a:t>1、大专或以上学历，男性，输配电线路</a:t>
            </a:r>
            <a:r>
              <a:rPr lang="zh-CN" sz="2200" dirty="0">
                <a:solidFill>
                  <a:schemeClr val="tx2"/>
                </a:solidFill>
                <a:latin typeface="幼圆" panose="02010509060101010101" pitchFamily="49" charset="-122"/>
                <a:ea typeface="幼圆" panose="02010509060101010101" pitchFamily="49" charset="-122"/>
              </a:rPr>
              <a:t>、</a:t>
            </a:r>
            <a:r>
              <a:rPr sz="2200" dirty="0">
                <a:solidFill>
                  <a:schemeClr val="tx2"/>
                </a:solidFill>
                <a:latin typeface="幼圆" panose="02010509060101010101" pitchFamily="49" charset="-122"/>
                <a:ea typeface="幼圆" panose="02010509060101010101" pitchFamily="49" charset="-122"/>
              </a:rPr>
              <a:t>供用电技术等电气相关专业；</a:t>
            </a:r>
            <a:endParaRPr sz="2200" dirty="0">
              <a:solidFill>
                <a:schemeClr val="tx2"/>
              </a:solidFill>
              <a:latin typeface="幼圆" panose="02010509060101010101" pitchFamily="49" charset="-122"/>
              <a:ea typeface="幼圆" panose="02010509060101010101" pitchFamily="49" charset="-122"/>
            </a:endParaRPr>
          </a:p>
          <a:p>
            <a:pPr algn="just">
              <a:lnSpc>
                <a:spcPct val="150000"/>
              </a:lnSpc>
            </a:pPr>
            <a:r>
              <a:rPr sz="2200" dirty="0">
                <a:solidFill>
                  <a:schemeClr val="tx2"/>
                </a:solidFill>
                <a:latin typeface="幼圆" panose="02010509060101010101" pitchFamily="49" charset="-122"/>
                <a:ea typeface="幼圆" panose="02010509060101010101" pitchFamily="49" charset="-122"/>
              </a:rPr>
              <a:t>2、具备电力系统、输送配电专业知识，</a:t>
            </a:r>
            <a:r>
              <a:rPr sz="2200" dirty="0" smtClean="0">
                <a:solidFill>
                  <a:schemeClr val="tx2"/>
                </a:solidFill>
                <a:latin typeface="幼圆" panose="02010509060101010101" pitchFamily="49" charset="-122"/>
                <a:ea typeface="幼圆" panose="02010509060101010101" pitchFamily="49" charset="-122"/>
              </a:rPr>
              <a:t>会</a:t>
            </a:r>
            <a:r>
              <a:rPr lang="en-US" sz="2200" dirty="0" smtClean="0">
                <a:solidFill>
                  <a:schemeClr val="tx2"/>
                </a:solidFill>
                <a:latin typeface="幼圆" panose="02010509060101010101" pitchFamily="49" charset="-122"/>
                <a:ea typeface="幼圆" panose="02010509060101010101" pitchFamily="49" charset="-122"/>
              </a:rPr>
              <a:t>CAD</a:t>
            </a:r>
            <a:r>
              <a:rPr sz="2200" dirty="0" smtClean="0">
                <a:solidFill>
                  <a:schemeClr val="tx2"/>
                </a:solidFill>
                <a:latin typeface="幼圆" panose="02010509060101010101" pitchFamily="49" charset="-122"/>
                <a:ea typeface="幼圆" panose="02010509060101010101" pitchFamily="49" charset="-122"/>
              </a:rPr>
              <a:t>制图软件</a:t>
            </a:r>
            <a:r>
              <a:rPr sz="2200" dirty="0">
                <a:solidFill>
                  <a:schemeClr val="tx2"/>
                </a:solidFill>
                <a:latin typeface="幼圆" panose="02010509060101010101" pitchFamily="49" charset="-122"/>
                <a:ea typeface="幼圆" panose="02010509060101010101" pitchFamily="49" charset="-122"/>
              </a:rPr>
              <a:t>；</a:t>
            </a:r>
            <a:endParaRPr sz="2200" dirty="0">
              <a:solidFill>
                <a:schemeClr val="tx2"/>
              </a:solidFill>
              <a:latin typeface="幼圆" panose="02010509060101010101" pitchFamily="49" charset="-122"/>
              <a:ea typeface="幼圆" panose="02010509060101010101" pitchFamily="49" charset="-122"/>
            </a:endParaRPr>
          </a:p>
          <a:p>
            <a:pPr algn="just">
              <a:lnSpc>
                <a:spcPct val="150000"/>
              </a:lnSpc>
            </a:pPr>
            <a:r>
              <a:rPr sz="2200" dirty="0">
                <a:solidFill>
                  <a:schemeClr val="tx2"/>
                </a:solidFill>
                <a:latin typeface="幼圆" panose="02010509060101010101" pitchFamily="49" charset="-122"/>
                <a:ea typeface="幼圆" panose="02010509060101010101" pitchFamily="49" charset="-122"/>
              </a:rPr>
              <a:t>3、沟通协调能力强，有较强的学习能力及高度的责任心，工作积极、勤奋踏实，性格乐观开朗、能够承受一定压力；</a:t>
            </a:r>
            <a:endParaRPr sz="2200" dirty="0">
              <a:solidFill>
                <a:schemeClr val="tx2"/>
              </a:solidFill>
              <a:latin typeface="幼圆" panose="02010509060101010101" pitchFamily="49" charset="-122"/>
              <a:ea typeface="幼圆" panose="02010509060101010101" pitchFamily="49" charset="-122"/>
            </a:endParaRPr>
          </a:p>
          <a:p>
            <a:pPr algn="just">
              <a:lnSpc>
                <a:spcPct val="150000"/>
              </a:lnSpc>
            </a:pPr>
            <a:r>
              <a:rPr sz="2200" dirty="0">
                <a:solidFill>
                  <a:schemeClr val="tx2"/>
                </a:solidFill>
                <a:latin typeface="幼圆" panose="02010509060101010101" pitchFamily="49" charset="-122"/>
                <a:ea typeface="幼圆" panose="02010509060101010101" pitchFamily="49" charset="-122"/>
              </a:rPr>
              <a:t>4、具有敏锐的市场眼光和良好的职业操守，有积极的进取精神和团队合作精神，服从公司安排，吃苦耐劳；</a:t>
            </a:r>
            <a:endParaRPr sz="2200" dirty="0">
              <a:solidFill>
                <a:schemeClr val="tx2"/>
              </a:solidFill>
              <a:latin typeface="幼圆" panose="02010509060101010101" pitchFamily="49" charset="-122"/>
              <a:ea typeface="幼圆" panose="02010509060101010101" pitchFamily="49" charset="-122"/>
            </a:endParaRPr>
          </a:p>
          <a:p>
            <a:pPr algn="just">
              <a:lnSpc>
                <a:spcPct val="150000"/>
              </a:lnSpc>
            </a:pPr>
            <a:r>
              <a:rPr sz="2200" dirty="0">
                <a:solidFill>
                  <a:schemeClr val="tx2"/>
                </a:solidFill>
                <a:latin typeface="幼圆" panose="02010509060101010101" pitchFamily="49" charset="-122"/>
                <a:ea typeface="幼圆" panose="02010509060101010101" pitchFamily="49" charset="-122"/>
              </a:rPr>
              <a:t>5、</a:t>
            </a:r>
            <a:r>
              <a:rPr sz="2200" dirty="0" smtClean="0">
                <a:solidFill>
                  <a:schemeClr val="tx2"/>
                </a:solidFill>
                <a:latin typeface="幼圆" panose="02010509060101010101" pitchFamily="49" charset="-122"/>
                <a:ea typeface="幼圆" panose="02010509060101010101" pitchFamily="49" charset="-122"/>
              </a:rPr>
              <a:t>能适应</a:t>
            </a:r>
            <a:r>
              <a:rPr lang="zh-CN" altLang="en-US" sz="2200" dirty="0" smtClean="0">
                <a:solidFill>
                  <a:schemeClr val="tx2"/>
                </a:solidFill>
                <a:latin typeface="幼圆" panose="02010509060101010101" pitchFamily="49" charset="-122"/>
                <a:ea typeface="幼圆" panose="02010509060101010101" pitchFamily="49" charset="-122"/>
              </a:rPr>
              <a:t>驻现场设计工作。</a:t>
            </a:r>
            <a:endParaRPr sz="2200" dirty="0">
              <a:solidFill>
                <a:schemeClr val="tx2"/>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585415" y="3871715"/>
            <a:ext cx="3068768" cy="1779949"/>
            <a:chOff x="827013" y="1417375"/>
            <a:chExt cx="3068768" cy="1779949"/>
          </a:xfrm>
        </p:grpSpPr>
        <p:sp>
          <p:nvSpPr>
            <p:cNvPr id="6" name="Rectangle 8"/>
            <p:cNvSpPr/>
            <p:nvPr/>
          </p:nvSpPr>
          <p:spPr>
            <a:xfrm>
              <a:off x="827013" y="2026041"/>
              <a:ext cx="3068768" cy="1171283"/>
            </a:xfrm>
            <a:prstGeom prst="rect">
              <a:avLst/>
            </a:prstGeom>
          </p:spPr>
          <p:txBody>
            <a:bodyPr wrap="square">
              <a:spAutoFit/>
            </a:bodyPr>
            <a:lstStyle/>
            <a:p>
              <a:pPr algn="just">
                <a:lnSpc>
                  <a:spcPct val="150000"/>
                </a:lnSpc>
              </a:pPr>
              <a:r>
                <a:rPr lang="zh-CN" altLang="en-US" sz="1200" dirty="0">
                  <a:solidFill>
                    <a:srgbClr val="FFFFFF"/>
                  </a:solidFill>
                  <a:latin typeface="思源宋体 CN Light" panose="02020300000000000000" pitchFamily="18" charset="-122"/>
                  <a:ea typeface="思源宋体 CN Light" panose="02020300000000000000" pitchFamily="18" charset="-122"/>
                </a:rPr>
                <a:t>点击此处添加标题添加标题点击此处添加标题点击此处添加标题点击此处添加标题点击此处添加标题添加标题点击此处添加标题点击此处添加标题</a:t>
              </a:r>
              <a:endParaRPr lang="zh-CN" altLang="en-US" sz="1200" dirty="0">
                <a:solidFill>
                  <a:srgbClr val="FFFFFF"/>
                </a:solidFill>
                <a:latin typeface="思源宋体 CN Light" panose="02020300000000000000" pitchFamily="18" charset="-122"/>
                <a:ea typeface="思源宋体 CN Light" panose="02020300000000000000" pitchFamily="18" charset="-122"/>
              </a:endParaRPr>
            </a:p>
          </p:txBody>
        </p:sp>
        <p:sp>
          <p:nvSpPr>
            <p:cNvPr id="7" name="TextBox 9"/>
            <p:cNvSpPr txBox="1"/>
            <p:nvPr/>
          </p:nvSpPr>
          <p:spPr>
            <a:xfrm>
              <a:off x="827013" y="1417375"/>
              <a:ext cx="1415772" cy="461665"/>
            </a:xfrm>
            <a:prstGeom prst="rect">
              <a:avLst/>
            </a:prstGeom>
            <a:noFill/>
          </p:spPr>
          <p:txBody>
            <a:bodyPr wrap="none" rtlCol="0">
              <a:spAutoFit/>
            </a:bodyPr>
            <a:lstStyle/>
            <a:p>
              <a:pPr algn="just"/>
              <a:r>
                <a:rPr lang="zh-CN" altLang="en-US" sz="2400" b="1" dirty="0">
                  <a:solidFill>
                    <a:srgbClr val="FFFFFF"/>
                  </a:solidFill>
                  <a:latin typeface="思源黑体 CN Heavy" panose="020B0A00000000000000" pitchFamily="34" charset="-122"/>
                  <a:ea typeface="思源黑体 CN Heavy" panose="020B0A00000000000000" pitchFamily="34" charset="-122"/>
                </a:rPr>
                <a:t>添加标题</a:t>
              </a:r>
              <a:endParaRPr lang="en-US" altLang="zh-CN" sz="2400" b="1" dirty="0">
                <a:solidFill>
                  <a:srgbClr val="FFFFFF"/>
                </a:solidFill>
                <a:latin typeface="思源黑体 CN Heavy" panose="020B0A00000000000000" pitchFamily="34" charset="-122"/>
                <a:ea typeface="思源黑体 CN Heavy" panose="020B0A00000000000000" pitchFamily="34" charset="-122"/>
              </a:endParaRPr>
            </a:p>
          </p:txBody>
        </p:sp>
        <p:cxnSp>
          <p:nvCxnSpPr>
            <p:cNvPr id="8" name="直接连接符 7"/>
            <p:cNvCxnSpPr/>
            <p:nvPr/>
          </p:nvCxnSpPr>
          <p:spPr>
            <a:xfrm>
              <a:off x="927036" y="1920820"/>
              <a:ext cx="300492"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2" name="添加标题"/>
          <p:cNvSpPr txBox="1"/>
          <p:nvPr/>
        </p:nvSpPr>
        <p:spPr>
          <a:xfrm>
            <a:off x="1099185" y="990600"/>
            <a:ext cx="10255885" cy="4661535"/>
          </a:xfrm>
          <a:prstGeom prst="rect">
            <a:avLst/>
          </a:prstGeom>
          <a:noFill/>
        </p:spPr>
        <p:txBody>
          <a:bodyPr wrap="square" rtlCol="0">
            <a:spAutoFit/>
          </a:bodyPr>
          <a:lstStyle/>
          <a:p>
            <a:pPr algn="just">
              <a:lnSpc>
                <a:spcPct val="150000"/>
              </a:lnSpc>
            </a:pPr>
            <a:r>
              <a:rPr lang="zh-CN" altLang="en-GB" sz="2200" b="1" dirty="0">
                <a:solidFill>
                  <a:schemeClr val="accent1"/>
                </a:solidFill>
                <a:latin typeface="幼圆" panose="02010509060101010101" pitchFamily="49" charset="-122"/>
                <a:ea typeface="幼圆" panose="02010509060101010101" pitchFamily="49" charset="-122"/>
              </a:rPr>
              <a:t>福利待遇：</a:t>
            </a:r>
            <a:endParaRPr lang="zh-CN" altLang="en-GB" sz="2200" b="1" dirty="0">
              <a:solidFill>
                <a:schemeClr val="accent1"/>
              </a:solidFill>
              <a:latin typeface="幼圆" panose="02010509060101010101" pitchFamily="49" charset="-122"/>
              <a:ea typeface="幼圆" panose="02010509060101010101" pitchFamily="49" charset="-122"/>
            </a:endParaRPr>
          </a:p>
          <a:p>
            <a:pPr algn="just">
              <a:lnSpc>
                <a:spcPct val="150000"/>
              </a:lnSpc>
            </a:pPr>
            <a:r>
              <a:rPr sz="2200" dirty="0">
                <a:solidFill>
                  <a:schemeClr val="tx2"/>
                </a:solidFill>
                <a:latin typeface="幼圆" panose="02010509060101010101" pitchFamily="49" charset="-122"/>
                <a:ea typeface="幼圆" panose="02010509060101010101" pitchFamily="49" charset="-122"/>
              </a:rPr>
              <a:t>1、公司实行以岗位为基础，绩效考核为核心的“岗位绩效工资制”，由基本工资及绩效奖金构成</a:t>
            </a:r>
            <a:r>
              <a:rPr lang="zh-CN" sz="2200" dirty="0">
                <a:solidFill>
                  <a:schemeClr val="tx2"/>
                </a:solidFill>
                <a:latin typeface="幼圆" panose="02010509060101010101" pitchFamily="49" charset="-122"/>
                <a:ea typeface="幼圆" panose="02010509060101010101" pitchFamily="49" charset="-122"/>
              </a:rPr>
              <a:t>，</a:t>
            </a:r>
            <a:r>
              <a:rPr sz="2200" dirty="0">
                <a:solidFill>
                  <a:schemeClr val="tx2"/>
                </a:solidFill>
                <a:latin typeface="幼圆" panose="02010509060101010101" pitchFamily="49" charset="-122"/>
                <a:ea typeface="幼圆" panose="02010509060101010101" pitchFamily="49" charset="-122"/>
                <a:sym typeface="+mn-ea"/>
              </a:rPr>
              <a:t>岗变薪变；</a:t>
            </a:r>
            <a:endParaRPr sz="2200" dirty="0">
              <a:solidFill>
                <a:schemeClr val="tx2"/>
              </a:solidFill>
              <a:latin typeface="幼圆" panose="02010509060101010101" pitchFamily="49" charset="-122"/>
              <a:ea typeface="幼圆" panose="02010509060101010101" pitchFamily="49" charset="-122"/>
            </a:endParaRPr>
          </a:p>
          <a:p>
            <a:pPr algn="just">
              <a:lnSpc>
                <a:spcPct val="150000"/>
              </a:lnSpc>
            </a:pPr>
            <a:r>
              <a:rPr sz="2200" dirty="0">
                <a:solidFill>
                  <a:schemeClr val="tx2"/>
                </a:solidFill>
                <a:latin typeface="幼圆" panose="02010509060101010101" pitchFamily="49" charset="-122"/>
                <a:ea typeface="幼圆" panose="02010509060101010101" pitchFamily="49" charset="-122"/>
              </a:rPr>
              <a:t>2、</a:t>
            </a:r>
            <a:r>
              <a:rPr lang="zh-CN" sz="2200" dirty="0">
                <a:solidFill>
                  <a:schemeClr val="tx2"/>
                </a:solidFill>
                <a:latin typeface="幼圆" panose="02010509060101010101" pitchFamily="49" charset="-122"/>
                <a:ea typeface="幼圆" panose="02010509060101010101" pitchFamily="49" charset="-122"/>
              </a:rPr>
              <a:t>试用期</a:t>
            </a:r>
            <a:r>
              <a:rPr lang="en-US" altLang="zh-CN" sz="2200" dirty="0">
                <a:solidFill>
                  <a:schemeClr val="tx2"/>
                </a:solidFill>
                <a:latin typeface="幼圆" panose="02010509060101010101" pitchFamily="49" charset="-122"/>
                <a:ea typeface="幼圆" panose="02010509060101010101" pitchFamily="49" charset="-122"/>
              </a:rPr>
              <a:t>3</a:t>
            </a:r>
            <a:r>
              <a:rPr lang="zh-CN" altLang="en-US" sz="2200" dirty="0">
                <a:solidFill>
                  <a:schemeClr val="tx2"/>
                </a:solidFill>
                <a:latin typeface="幼圆" panose="02010509060101010101" pitchFamily="49" charset="-122"/>
                <a:ea typeface="幼圆" panose="02010509060101010101" pitchFamily="49" charset="-122"/>
              </a:rPr>
              <a:t>个月，试用期工资</a:t>
            </a:r>
            <a:r>
              <a:rPr lang="en-US" altLang="zh-CN" sz="2200" dirty="0">
                <a:solidFill>
                  <a:schemeClr val="tx2"/>
                </a:solidFill>
                <a:latin typeface="幼圆" panose="02010509060101010101" pitchFamily="49" charset="-122"/>
                <a:ea typeface="幼圆" panose="02010509060101010101" pitchFamily="49" charset="-122"/>
              </a:rPr>
              <a:t>3000</a:t>
            </a:r>
            <a:r>
              <a:rPr lang="zh-CN" altLang="en-US" sz="2200" dirty="0">
                <a:solidFill>
                  <a:schemeClr val="tx2"/>
                </a:solidFill>
                <a:latin typeface="幼圆" panose="02010509060101010101" pitchFamily="49" charset="-122"/>
                <a:ea typeface="幼圆" panose="02010509060101010101" pitchFamily="49" charset="-122"/>
              </a:rPr>
              <a:t>元，试用期过后</a:t>
            </a:r>
            <a:r>
              <a:rPr lang="zh-CN" altLang="en-US" sz="2200" dirty="0" smtClean="0">
                <a:solidFill>
                  <a:schemeClr val="tx2"/>
                </a:solidFill>
                <a:latin typeface="幼圆" panose="02010509060101010101" pitchFamily="49" charset="-122"/>
                <a:ea typeface="幼圆" panose="02010509060101010101" pitchFamily="49" charset="-122"/>
              </a:rPr>
              <a:t>定岗定薪；</a:t>
            </a:r>
            <a:endParaRPr sz="2200" dirty="0">
              <a:solidFill>
                <a:schemeClr val="tx2"/>
              </a:solidFill>
              <a:latin typeface="幼圆" panose="02010509060101010101" pitchFamily="49" charset="-122"/>
              <a:ea typeface="幼圆" panose="02010509060101010101" pitchFamily="49" charset="-122"/>
            </a:endParaRPr>
          </a:p>
          <a:p>
            <a:pPr algn="just">
              <a:lnSpc>
                <a:spcPct val="150000"/>
              </a:lnSpc>
            </a:pPr>
            <a:r>
              <a:rPr sz="2200" dirty="0">
                <a:solidFill>
                  <a:schemeClr val="tx2"/>
                </a:solidFill>
                <a:latin typeface="幼圆" panose="02010509060101010101" pitchFamily="49" charset="-122"/>
                <a:ea typeface="幼圆" panose="02010509060101010101" pitchFamily="49" charset="-122"/>
              </a:rPr>
              <a:t>3、参加国家规定的各项社会保险，按国家和公司有关规定享受年休假、探亲假等假期</a:t>
            </a:r>
            <a:r>
              <a:rPr lang="zh-CN" sz="2200" dirty="0">
                <a:solidFill>
                  <a:schemeClr val="tx2"/>
                </a:solidFill>
                <a:latin typeface="幼圆" panose="02010509060101010101" pitchFamily="49" charset="-122"/>
                <a:ea typeface="幼圆" panose="02010509060101010101" pitchFamily="49" charset="-122"/>
              </a:rPr>
              <a:t>；</a:t>
            </a:r>
            <a:endParaRPr sz="2200" dirty="0">
              <a:solidFill>
                <a:schemeClr val="tx2"/>
              </a:solidFill>
              <a:latin typeface="幼圆" panose="02010509060101010101" pitchFamily="49" charset="-122"/>
              <a:ea typeface="幼圆" panose="02010509060101010101" pitchFamily="49" charset="-122"/>
            </a:endParaRPr>
          </a:p>
          <a:p>
            <a:pPr algn="just">
              <a:lnSpc>
                <a:spcPct val="150000"/>
              </a:lnSpc>
            </a:pPr>
            <a:r>
              <a:rPr sz="2200" dirty="0">
                <a:solidFill>
                  <a:schemeClr val="tx2"/>
                </a:solidFill>
                <a:latin typeface="幼圆" panose="02010509060101010101" pitchFamily="49" charset="-122"/>
                <a:ea typeface="幼圆" panose="02010509060101010101" pitchFamily="49" charset="-122"/>
              </a:rPr>
              <a:t>4、根据年度工作考核，核发年终奖金</a:t>
            </a:r>
            <a:r>
              <a:rPr lang="zh-CN" sz="2200" dirty="0">
                <a:solidFill>
                  <a:schemeClr val="tx2"/>
                </a:solidFill>
                <a:latin typeface="幼圆" panose="02010509060101010101" pitchFamily="49" charset="-122"/>
                <a:ea typeface="幼圆" panose="02010509060101010101" pitchFamily="49" charset="-122"/>
              </a:rPr>
              <a:t>；</a:t>
            </a:r>
            <a:endParaRPr sz="2200" dirty="0">
              <a:solidFill>
                <a:schemeClr val="tx2"/>
              </a:solidFill>
              <a:latin typeface="幼圆" panose="02010509060101010101" pitchFamily="49" charset="-122"/>
              <a:ea typeface="幼圆" panose="02010509060101010101" pitchFamily="49" charset="-122"/>
            </a:endParaRPr>
          </a:p>
          <a:p>
            <a:pPr algn="just">
              <a:lnSpc>
                <a:spcPct val="150000"/>
              </a:lnSpc>
            </a:pPr>
            <a:r>
              <a:rPr sz="2200" dirty="0">
                <a:solidFill>
                  <a:schemeClr val="tx2"/>
                </a:solidFill>
                <a:latin typeface="幼圆" panose="02010509060101010101" pitchFamily="49" charset="-122"/>
                <a:ea typeface="幼圆" panose="02010509060101010101" pitchFamily="49" charset="-122"/>
              </a:rPr>
              <a:t>5、</a:t>
            </a:r>
            <a:r>
              <a:rPr sz="2200" dirty="0">
                <a:solidFill>
                  <a:schemeClr val="tx2"/>
                </a:solidFill>
                <a:latin typeface="幼圆" panose="02010509060101010101" pitchFamily="49" charset="-122"/>
                <a:ea typeface="幼圆" panose="02010509060101010101" pitchFamily="49" charset="-122"/>
                <a:sym typeface="+mn-ea"/>
              </a:rPr>
              <a:t>公司为员工提供公平、公正的多渠道职业发展通道</a:t>
            </a:r>
            <a:r>
              <a:rPr lang="zh-CN" sz="2200" dirty="0">
                <a:solidFill>
                  <a:schemeClr val="tx2"/>
                </a:solidFill>
                <a:latin typeface="幼圆" panose="02010509060101010101" pitchFamily="49" charset="-122"/>
                <a:ea typeface="幼圆" panose="02010509060101010101" pitchFamily="49" charset="-122"/>
                <a:sym typeface="+mn-ea"/>
              </a:rPr>
              <a:t>；</a:t>
            </a:r>
            <a:endParaRPr lang="zh-CN" sz="2200" dirty="0">
              <a:solidFill>
                <a:schemeClr val="tx2"/>
              </a:solidFill>
              <a:latin typeface="幼圆" panose="02010509060101010101" pitchFamily="49" charset="-122"/>
              <a:ea typeface="幼圆" panose="02010509060101010101" pitchFamily="49" charset="-122"/>
              <a:sym typeface="+mn-ea"/>
            </a:endParaRPr>
          </a:p>
          <a:p>
            <a:pPr algn="just">
              <a:lnSpc>
                <a:spcPct val="150000"/>
              </a:lnSpc>
            </a:pPr>
            <a:r>
              <a:rPr lang="en-US" altLang="zh-CN" sz="2200" dirty="0">
                <a:solidFill>
                  <a:schemeClr val="tx2"/>
                </a:solidFill>
                <a:latin typeface="幼圆" panose="02010509060101010101" pitchFamily="49" charset="-122"/>
                <a:ea typeface="幼圆" panose="02010509060101010101" pitchFamily="49" charset="-122"/>
                <a:sym typeface="+mn-ea"/>
              </a:rPr>
              <a:t>6</a:t>
            </a:r>
            <a:r>
              <a:rPr lang="zh-CN" altLang="en-US" sz="2200" dirty="0">
                <a:solidFill>
                  <a:schemeClr val="tx2"/>
                </a:solidFill>
                <a:latin typeface="幼圆" panose="02010509060101010101" pitchFamily="49" charset="-122"/>
                <a:ea typeface="幼圆" panose="02010509060101010101" pitchFamily="49" charset="-122"/>
                <a:sym typeface="+mn-ea"/>
              </a:rPr>
              <a:t>、公司会为员工提供职称评定的机会。</a:t>
            </a:r>
            <a:endParaRPr lang="zh-CN" altLang="en-US" sz="2200" dirty="0">
              <a:solidFill>
                <a:schemeClr val="tx2"/>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2065" y="-12065"/>
            <a:ext cx="12192000" cy="6858000"/>
            <a:chOff x="1564" y="737"/>
            <a:chExt cx="4552" cy="2842"/>
          </a:xfrm>
        </p:grpSpPr>
        <p:sp>
          <p:nvSpPr>
            <p:cNvPr id="5" name="Rectangle 5"/>
            <p:cNvSpPr>
              <a:spLocks noChangeArrowheads="1"/>
            </p:cNvSpPr>
            <p:nvPr/>
          </p:nvSpPr>
          <p:spPr bwMode="auto">
            <a:xfrm>
              <a:off x="1564" y="737"/>
              <a:ext cx="4552" cy="2842"/>
            </a:xfrm>
            <a:prstGeom prst="rect">
              <a:avLst/>
            </a:prstGeom>
            <a:solidFill>
              <a:srgbClr val="009B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6" name="Freeform 6"/>
            <p:cNvSpPr/>
            <p:nvPr/>
          </p:nvSpPr>
          <p:spPr bwMode="auto">
            <a:xfrm>
              <a:off x="5150" y="2675"/>
              <a:ext cx="966" cy="904"/>
            </a:xfrm>
            <a:custGeom>
              <a:avLst/>
              <a:gdLst>
                <a:gd name="T0" fmla="*/ 255 w 255"/>
                <a:gd name="T1" fmla="*/ 0 h 239"/>
                <a:gd name="T2" fmla="*/ 255 w 255"/>
                <a:gd name="T3" fmla="*/ 239 h 239"/>
                <a:gd name="T4" fmla="*/ 0 w 255"/>
                <a:gd name="T5" fmla="*/ 239 h 239"/>
                <a:gd name="T6" fmla="*/ 68 w 255"/>
                <a:gd name="T7" fmla="*/ 181 h 239"/>
                <a:gd name="T8" fmla="*/ 182 w 255"/>
                <a:gd name="T9" fmla="*/ 55 h 239"/>
                <a:gd name="T10" fmla="*/ 255 w 255"/>
                <a:gd name="T11" fmla="*/ 0 h 239"/>
              </a:gdLst>
              <a:ahLst/>
              <a:cxnLst>
                <a:cxn ang="0">
                  <a:pos x="T0" y="T1"/>
                </a:cxn>
                <a:cxn ang="0">
                  <a:pos x="T2" y="T3"/>
                </a:cxn>
                <a:cxn ang="0">
                  <a:pos x="T4" y="T5"/>
                </a:cxn>
                <a:cxn ang="0">
                  <a:pos x="T6" y="T7"/>
                </a:cxn>
                <a:cxn ang="0">
                  <a:pos x="T8" y="T9"/>
                </a:cxn>
                <a:cxn ang="0">
                  <a:pos x="T10" y="T11"/>
                </a:cxn>
              </a:cxnLst>
              <a:rect l="0" t="0" r="r" b="b"/>
              <a:pathLst>
                <a:path w="255" h="239">
                  <a:moveTo>
                    <a:pt x="255" y="0"/>
                  </a:moveTo>
                  <a:cubicBezTo>
                    <a:pt x="255" y="239"/>
                    <a:pt x="255" y="239"/>
                    <a:pt x="255" y="239"/>
                  </a:cubicBezTo>
                  <a:cubicBezTo>
                    <a:pt x="0" y="239"/>
                    <a:pt x="0" y="239"/>
                    <a:pt x="0" y="239"/>
                  </a:cubicBezTo>
                  <a:cubicBezTo>
                    <a:pt x="22" y="221"/>
                    <a:pt x="45" y="202"/>
                    <a:pt x="68" y="181"/>
                  </a:cubicBezTo>
                  <a:cubicBezTo>
                    <a:pt x="113" y="139"/>
                    <a:pt x="151" y="97"/>
                    <a:pt x="182" y="55"/>
                  </a:cubicBezTo>
                  <a:cubicBezTo>
                    <a:pt x="208" y="37"/>
                    <a:pt x="232" y="18"/>
                    <a:pt x="25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7" name="Freeform 7"/>
            <p:cNvSpPr/>
            <p:nvPr/>
          </p:nvSpPr>
          <p:spPr bwMode="auto">
            <a:xfrm>
              <a:off x="5839" y="2466"/>
              <a:ext cx="277" cy="417"/>
            </a:xfrm>
            <a:custGeom>
              <a:avLst/>
              <a:gdLst>
                <a:gd name="T0" fmla="*/ 73 w 73"/>
                <a:gd name="T1" fmla="*/ 0 h 110"/>
                <a:gd name="T2" fmla="*/ 73 w 73"/>
                <a:gd name="T3" fmla="*/ 55 h 110"/>
                <a:gd name="T4" fmla="*/ 0 w 73"/>
                <a:gd name="T5" fmla="*/ 110 h 110"/>
                <a:gd name="T6" fmla="*/ 73 w 73"/>
                <a:gd name="T7" fmla="*/ 0 h 110"/>
              </a:gdLst>
              <a:ahLst/>
              <a:cxnLst>
                <a:cxn ang="0">
                  <a:pos x="T0" y="T1"/>
                </a:cxn>
                <a:cxn ang="0">
                  <a:pos x="T2" y="T3"/>
                </a:cxn>
                <a:cxn ang="0">
                  <a:pos x="T4" y="T5"/>
                </a:cxn>
                <a:cxn ang="0">
                  <a:pos x="T6" y="T7"/>
                </a:cxn>
              </a:cxnLst>
              <a:rect l="0" t="0" r="r" b="b"/>
              <a:pathLst>
                <a:path w="73" h="110">
                  <a:moveTo>
                    <a:pt x="73" y="0"/>
                  </a:moveTo>
                  <a:cubicBezTo>
                    <a:pt x="73" y="55"/>
                    <a:pt x="73" y="55"/>
                    <a:pt x="73" y="55"/>
                  </a:cubicBezTo>
                  <a:cubicBezTo>
                    <a:pt x="50" y="73"/>
                    <a:pt x="26" y="92"/>
                    <a:pt x="0" y="110"/>
                  </a:cubicBezTo>
                  <a:cubicBezTo>
                    <a:pt x="29" y="72"/>
                    <a:pt x="53" y="35"/>
                    <a:pt x="73"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8" name="Freeform 8"/>
            <p:cNvSpPr/>
            <p:nvPr/>
          </p:nvSpPr>
          <p:spPr bwMode="auto">
            <a:xfrm>
              <a:off x="4662" y="2883"/>
              <a:ext cx="1177" cy="696"/>
            </a:xfrm>
            <a:custGeom>
              <a:avLst/>
              <a:gdLst>
                <a:gd name="T0" fmla="*/ 208 w 311"/>
                <a:gd name="T1" fmla="*/ 64 h 184"/>
                <a:gd name="T2" fmla="*/ 311 w 311"/>
                <a:gd name="T3" fmla="*/ 0 h 184"/>
                <a:gd name="T4" fmla="*/ 197 w 311"/>
                <a:gd name="T5" fmla="*/ 126 h 184"/>
                <a:gd name="T6" fmla="*/ 129 w 311"/>
                <a:gd name="T7" fmla="*/ 184 h 184"/>
                <a:gd name="T8" fmla="*/ 0 w 311"/>
                <a:gd name="T9" fmla="*/ 184 h 184"/>
                <a:gd name="T10" fmla="*/ 112 w 311"/>
                <a:gd name="T11" fmla="*/ 111 h 184"/>
                <a:gd name="T12" fmla="*/ 208 w 311"/>
                <a:gd name="T13" fmla="*/ 64 h 184"/>
              </a:gdLst>
              <a:ahLst/>
              <a:cxnLst>
                <a:cxn ang="0">
                  <a:pos x="T0" y="T1"/>
                </a:cxn>
                <a:cxn ang="0">
                  <a:pos x="T2" y="T3"/>
                </a:cxn>
                <a:cxn ang="0">
                  <a:pos x="T4" y="T5"/>
                </a:cxn>
                <a:cxn ang="0">
                  <a:pos x="T6" y="T7"/>
                </a:cxn>
                <a:cxn ang="0">
                  <a:pos x="T8" y="T9"/>
                </a:cxn>
                <a:cxn ang="0">
                  <a:pos x="T10" y="T11"/>
                </a:cxn>
                <a:cxn ang="0">
                  <a:pos x="T12" y="T13"/>
                </a:cxn>
              </a:cxnLst>
              <a:rect l="0" t="0" r="r" b="b"/>
              <a:pathLst>
                <a:path w="311" h="184">
                  <a:moveTo>
                    <a:pt x="208" y="64"/>
                  </a:moveTo>
                  <a:cubicBezTo>
                    <a:pt x="245" y="44"/>
                    <a:pt x="280" y="22"/>
                    <a:pt x="311" y="0"/>
                  </a:cubicBezTo>
                  <a:cubicBezTo>
                    <a:pt x="280" y="42"/>
                    <a:pt x="242" y="84"/>
                    <a:pt x="197" y="126"/>
                  </a:cubicBezTo>
                  <a:cubicBezTo>
                    <a:pt x="174" y="147"/>
                    <a:pt x="151" y="166"/>
                    <a:pt x="129" y="184"/>
                  </a:cubicBezTo>
                  <a:cubicBezTo>
                    <a:pt x="0" y="184"/>
                    <a:pt x="0" y="184"/>
                    <a:pt x="0" y="184"/>
                  </a:cubicBezTo>
                  <a:cubicBezTo>
                    <a:pt x="36" y="164"/>
                    <a:pt x="74" y="140"/>
                    <a:pt x="112" y="111"/>
                  </a:cubicBezTo>
                  <a:cubicBezTo>
                    <a:pt x="144" y="97"/>
                    <a:pt x="176" y="82"/>
                    <a:pt x="208" y="64"/>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9" name="Freeform 9"/>
            <p:cNvSpPr/>
            <p:nvPr/>
          </p:nvSpPr>
          <p:spPr bwMode="auto">
            <a:xfrm>
              <a:off x="4544" y="3303"/>
              <a:ext cx="542" cy="276"/>
            </a:xfrm>
            <a:custGeom>
              <a:avLst/>
              <a:gdLst>
                <a:gd name="T0" fmla="*/ 80 w 143"/>
                <a:gd name="T1" fmla="*/ 24 h 73"/>
                <a:gd name="T2" fmla="*/ 143 w 143"/>
                <a:gd name="T3" fmla="*/ 0 h 73"/>
                <a:gd name="T4" fmla="*/ 31 w 143"/>
                <a:gd name="T5" fmla="*/ 73 h 73"/>
                <a:gd name="T6" fmla="*/ 0 w 143"/>
                <a:gd name="T7" fmla="*/ 73 h 73"/>
                <a:gd name="T8" fmla="*/ 80 w 143"/>
                <a:gd name="T9" fmla="*/ 24 h 73"/>
              </a:gdLst>
              <a:ahLst/>
              <a:cxnLst>
                <a:cxn ang="0">
                  <a:pos x="T0" y="T1"/>
                </a:cxn>
                <a:cxn ang="0">
                  <a:pos x="T2" y="T3"/>
                </a:cxn>
                <a:cxn ang="0">
                  <a:pos x="T4" y="T5"/>
                </a:cxn>
                <a:cxn ang="0">
                  <a:pos x="T6" y="T7"/>
                </a:cxn>
                <a:cxn ang="0">
                  <a:pos x="T8" y="T9"/>
                </a:cxn>
              </a:cxnLst>
              <a:rect l="0" t="0" r="r" b="b"/>
              <a:pathLst>
                <a:path w="143" h="73">
                  <a:moveTo>
                    <a:pt x="80" y="24"/>
                  </a:moveTo>
                  <a:cubicBezTo>
                    <a:pt x="101" y="17"/>
                    <a:pt x="122" y="9"/>
                    <a:pt x="143" y="0"/>
                  </a:cubicBezTo>
                  <a:cubicBezTo>
                    <a:pt x="105" y="29"/>
                    <a:pt x="67" y="53"/>
                    <a:pt x="31" y="73"/>
                  </a:cubicBezTo>
                  <a:cubicBezTo>
                    <a:pt x="0" y="73"/>
                    <a:pt x="0" y="73"/>
                    <a:pt x="0" y="73"/>
                  </a:cubicBezTo>
                  <a:cubicBezTo>
                    <a:pt x="26" y="59"/>
                    <a:pt x="53" y="43"/>
                    <a:pt x="80"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0" name="Freeform 10"/>
            <p:cNvSpPr/>
            <p:nvPr/>
          </p:nvSpPr>
          <p:spPr bwMode="auto">
            <a:xfrm>
              <a:off x="5086" y="2103"/>
              <a:ext cx="1030" cy="1200"/>
            </a:xfrm>
            <a:custGeom>
              <a:avLst/>
              <a:gdLst>
                <a:gd name="T0" fmla="*/ 272 w 272"/>
                <a:gd name="T1" fmla="*/ 0 h 317"/>
                <a:gd name="T2" fmla="*/ 272 w 272"/>
                <a:gd name="T3" fmla="*/ 96 h 317"/>
                <a:gd name="T4" fmla="*/ 199 w 272"/>
                <a:gd name="T5" fmla="*/ 206 h 317"/>
                <a:gd name="T6" fmla="*/ 96 w 272"/>
                <a:gd name="T7" fmla="*/ 270 h 317"/>
                <a:gd name="T8" fmla="*/ 0 w 272"/>
                <a:gd name="T9" fmla="*/ 317 h 317"/>
                <a:gd name="T10" fmla="*/ 62 w 272"/>
                <a:gd name="T11" fmla="*/ 266 h 317"/>
                <a:gd name="T12" fmla="*/ 272 w 272"/>
                <a:gd name="T13" fmla="*/ 0 h 317"/>
              </a:gdLst>
              <a:ahLst/>
              <a:cxnLst>
                <a:cxn ang="0">
                  <a:pos x="T0" y="T1"/>
                </a:cxn>
                <a:cxn ang="0">
                  <a:pos x="T2" y="T3"/>
                </a:cxn>
                <a:cxn ang="0">
                  <a:pos x="T4" y="T5"/>
                </a:cxn>
                <a:cxn ang="0">
                  <a:pos x="T6" y="T7"/>
                </a:cxn>
                <a:cxn ang="0">
                  <a:pos x="T8" y="T9"/>
                </a:cxn>
                <a:cxn ang="0">
                  <a:pos x="T10" y="T11"/>
                </a:cxn>
                <a:cxn ang="0">
                  <a:pos x="T12" y="T13"/>
                </a:cxn>
              </a:cxnLst>
              <a:rect l="0" t="0" r="r" b="b"/>
              <a:pathLst>
                <a:path w="272" h="317">
                  <a:moveTo>
                    <a:pt x="272" y="0"/>
                  </a:moveTo>
                  <a:cubicBezTo>
                    <a:pt x="272" y="96"/>
                    <a:pt x="272" y="96"/>
                    <a:pt x="272" y="96"/>
                  </a:cubicBezTo>
                  <a:cubicBezTo>
                    <a:pt x="252" y="131"/>
                    <a:pt x="228" y="168"/>
                    <a:pt x="199" y="206"/>
                  </a:cubicBezTo>
                  <a:cubicBezTo>
                    <a:pt x="168" y="228"/>
                    <a:pt x="133" y="250"/>
                    <a:pt x="96" y="270"/>
                  </a:cubicBezTo>
                  <a:cubicBezTo>
                    <a:pt x="64" y="288"/>
                    <a:pt x="32" y="303"/>
                    <a:pt x="0" y="317"/>
                  </a:cubicBezTo>
                  <a:cubicBezTo>
                    <a:pt x="21" y="301"/>
                    <a:pt x="41" y="284"/>
                    <a:pt x="62" y="266"/>
                  </a:cubicBezTo>
                  <a:cubicBezTo>
                    <a:pt x="165" y="175"/>
                    <a:pt x="230" y="77"/>
                    <a:pt x="272"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1" name="Freeform 11"/>
            <p:cNvSpPr/>
            <p:nvPr/>
          </p:nvSpPr>
          <p:spPr bwMode="auto">
            <a:xfrm>
              <a:off x="3526" y="2149"/>
              <a:ext cx="2359" cy="1430"/>
            </a:xfrm>
            <a:custGeom>
              <a:avLst/>
              <a:gdLst>
                <a:gd name="T0" fmla="*/ 370 w 623"/>
                <a:gd name="T1" fmla="*/ 213 h 378"/>
                <a:gd name="T2" fmla="*/ 623 w 623"/>
                <a:gd name="T3" fmla="*/ 0 h 378"/>
                <a:gd name="T4" fmla="*/ 482 w 623"/>
                <a:gd name="T5" fmla="*/ 215 h 378"/>
                <a:gd name="T6" fmla="*/ 349 w 623"/>
                <a:gd name="T7" fmla="*/ 329 h 378"/>
                <a:gd name="T8" fmla="*/ 168 w 623"/>
                <a:gd name="T9" fmla="*/ 378 h 378"/>
                <a:gd name="T10" fmla="*/ 0 w 623"/>
                <a:gd name="T11" fmla="*/ 378 h 378"/>
                <a:gd name="T12" fmla="*/ 370 w 623"/>
                <a:gd name="T13" fmla="*/ 213 h 378"/>
              </a:gdLst>
              <a:ahLst/>
              <a:cxnLst>
                <a:cxn ang="0">
                  <a:pos x="T0" y="T1"/>
                </a:cxn>
                <a:cxn ang="0">
                  <a:pos x="T2" y="T3"/>
                </a:cxn>
                <a:cxn ang="0">
                  <a:pos x="T4" y="T5"/>
                </a:cxn>
                <a:cxn ang="0">
                  <a:pos x="T6" y="T7"/>
                </a:cxn>
                <a:cxn ang="0">
                  <a:pos x="T8" y="T9"/>
                </a:cxn>
                <a:cxn ang="0">
                  <a:pos x="T10" y="T11"/>
                </a:cxn>
                <a:cxn ang="0">
                  <a:pos x="T12" y="T13"/>
                </a:cxn>
              </a:cxnLst>
              <a:rect l="0" t="0" r="r" b="b"/>
              <a:pathLst>
                <a:path w="623" h="378">
                  <a:moveTo>
                    <a:pt x="370" y="213"/>
                  </a:moveTo>
                  <a:cubicBezTo>
                    <a:pt x="475" y="146"/>
                    <a:pt x="558" y="71"/>
                    <a:pt x="623" y="0"/>
                  </a:cubicBezTo>
                  <a:cubicBezTo>
                    <a:pt x="592" y="71"/>
                    <a:pt x="547" y="145"/>
                    <a:pt x="482" y="215"/>
                  </a:cubicBezTo>
                  <a:cubicBezTo>
                    <a:pt x="439" y="262"/>
                    <a:pt x="394" y="299"/>
                    <a:pt x="349" y="329"/>
                  </a:cubicBezTo>
                  <a:cubicBezTo>
                    <a:pt x="287" y="352"/>
                    <a:pt x="226" y="367"/>
                    <a:pt x="168" y="378"/>
                  </a:cubicBezTo>
                  <a:cubicBezTo>
                    <a:pt x="0" y="378"/>
                    <a:pt x="0" y="378"/>
                    <a:pt x="0" y="378"/>
                  </a:cubicBezTo>
                  <a:cubicBezTo>
                    <a:pt x="113" y="347"/>
                    <a:pt x="241" y="297"/>
                    <a:pt x="370" y="213"/>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2" name="Freeform 12"/>
            <p:cNvSpPr/>
            <p:nvPr/>
          </p:nvSpPr>
          <p:spPr bwMode="auto">
            <a:xfrm>
              <a:off x="4162" y="3394"/>
              <a:ext cx="685" cy="185"/>
            </a:xfrm>
            <a:custGeom>
              <a:avLst/>
              <a:gdLst>
                <a:gd name="T0" fmla="*/ 181 w 181"/>
                <a:gd name="T1" fmla="*/ 0 h 49"/>
                <a:gd name="T2" fmla="*/ 101 w 181"/>
                <a:gd name="T3" fmla="*/ 49 h 49"/>
                <a:gd name="T4" fmla="*/ 0 w 181"/>
                <a:gd name="T5" fmla="*/ 49 h 49"/>
                <a:gd name="T6" fmla="*/ 181 w 181"/>
                <a:gd name="T7" fmla="*/ 0 h 49"/>
              </a:gdLst>
              <a:ahLst/>
              <a:cxnLst>
                <a:cxn ang="0">
                  <a:pos x="T0" y="T1"/>
                </a:cxn>
                <a:cxn ang="0">
                  <a:pos x="T2" y="T3"/>
                </a:cxn>
                <a:cxn ang="0">
                  <a:pos x="T4" y="T5"/>
                </a:cxn>
                <a:cxn ang="0">
                  <a:pos x="T6" y="T7"/>
                </a:cxn>
              </a:cxnLst>
              <a:rect l="0" t="0" r="r" b="b"/>
              <a:pathLst>
                <a:path w="181" h="49">
                  <a:moveTo>
                    <a:pt x="181" y="0"/>
                  </a:moveTo>
                  <a:cubicBezTo>
                    <a:pt x="154" y="19"/>
                    <a:pt x="127" y="35"/>
                    <a:pt x="101" y="49"/>
                  </a:cubicBezTo>
                  <a:cubicBezTo>
                    <a:pt x="0" y="49"/>
                    <a:pt x="0" y="49"/>
                    <a:pt x="0" y="49"/>
                  </a:cubicBezTo>
                  <a:cubicBezTo>
                    <a:pt x="58" y="38"/>
                    <a:pt x="119" y="23"/>
                    <a:pt x="181"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3" name="Freeform 13"/>
            <p:cNvSpPr/>
            <p:nvPr/>
          </p:nvSpPr>
          <p:spPr bwMode="auto">
            <a:xfrm>
              <a:off x="4847" y="1884"/>
              <a:ext cx="1269" cy="1510"/>
            </a:xfrm>
            <a:custGeom>
              <a:avLst/>
              <a:gdLst>
                <a:gd name="T0" fmla="*/ 335 w 335"/>
                <a:gd name="T1" fmla="*/ 0 h 399"/>
                <a:gd name="T2" fmla="*/ 335 w 335"/>
                <a:gd name="T3" fmla="*/ 58 h 399"/>
                <a:gd name="T4" fmla="*/ 125 w 335"/>
                <a:gd name="T5" fmla="*/ 324 h 399"/>
                <a:gd name="T6" fmla="*/ 63 w 335"/>
                <a:gd name="T7" fmla="*/ 375 h 399"/>
                <a:gd name="T8" fmla="*/ 0 w 335"/>
                <a:gd name="T9" fmla="*/ 399 h 399"/>
                <a:gd name="T10" fmla="*/ 133 w 335"/>
                <a:gd name="T11" fmla="*/ 285 h 399"/>
                <a:gd name="T12" fmla="*/ 274 w 335"/>
                <a:gd name="T13" fmla="*/ 70 h 399"/>
                <a:gd name="T14" fmla="*/ 335 w 335"/>
                <a:gd name="T15" fmla="*/ 0 h 3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5" h="399">
                  <a:moveTo>
                    <a:pt x="335" y="0"/>
                  </a:moveTo>
                  <a:cubicBezTo>
                    <a:pt x="335" y="58"/>
                    <a:pt x="335" y="58"/>
                    <a:pt x="335" y="58"/>
                  </a:cubicBezTo>
                  <a:cubicBezTo>
                    <a:pt x="293" y="135"/>
                    <a:pt x="228" y="233"/>
                    <a:pt x="125" y="324"/>
                  </a:cubicBezTo>
                  <a:cubicBezTo>
                    <a:pt x="104" y="342"/>
                    <a:pt x="84" y="359"/>
                    <a:pt x="63" y="375"/>
                  </a:cubicBezTo>
                  <a:cubicBezTo>
                    <a:pt x="42" y="384"/>
                    <a:pt x="21" y="392"/>
                    <a:pt x="0" y="399"/>
                  </a:cubicBezTo>
                  <a:cubicBezTo>
                    <a:pt x="45" y="369"/>
                    <a:pt x="90" y="332"/>
                    <a:pt x="133" y="285"/>
                  </a:cubicBezTo>
                  <a:cubicBezTo>
                    <a:pt x="198" y="215"/>
                    <a:pt x="243" y="141"/>
                    <a:pt x="274" y="70"/>
                  </a:cubicBezTo>
                  <a:cubicBezTo>
                    <a:pt x="297" y="46"/>
                    <a:pt x="317" y="23"/>
                    <a:pt x="335"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4" name="Freeform 14"/>
            <p:cNvSpPr/>
            <p:nvPr/>
          </p:nvSpPr>
          <p:spPr bwMode="auto">
            <a:xfrm>
              <a:off x="5885" y="1373"/>
              <a:ext cx="231" cy="776"/>
            </a:xfrm>
            <a:custGeom>
              <a:avLst/>
              <a:gdLst>
                <a:gd name="T0" fmla="*/ 61 w 61"/>
                <a:gd name="T1" fmla="*/ 0 h 205"/>
                <a:gd name="T2" fmla="*/ 61 w 61"/>
                <a:gd name="T3" fmla="*/ 135 h 205"/>
                <a:gd name="T4" fmla="*/ 0 w 61"/>
                <a:gd name="T5" fmla="*/ 205 h 205"/>
                <a:gd name="T6" fmla="*/ 61 w 61"/>
                <a:gd name="T7" fmla="*/ 0 h 205"/>
              </a:gdLst>
              <a:ahLst/>
              <a:cxnLst>
                <a:cxn ang="0">
                  <a:pos x="T0" y="T1"/>
                </a:cxn>
                <a:cxn ang="0">
                  <a:pos x="T2" y="T3"/>
                </a:cxn>
                <a:cxn ang="0">
                  <a:pos x="T4" y="T5"/>
                </a:cxn>
                <a:cxn ang="0">
                  <a:pos x="T6" y="T7"/>
                </a:cxn>
              </a:cxnLst>
              <a:rect l="0" t="0" r="r" b="b"/>
              <a:pathLst>
                <a:path w="61" h="205">
                  <a:moveTo>
                    <a:pt x="61" y="0"/>
                  </a:moveTo>
                  <a:cubicBezTo>
                    <a:pt x="61" y="135"/>
                    <a:pt x="61" y="135"/>
                    <a:pt x="61" y="135"/>
                  </a:cubicBezTo>
                  <a:cubicBezTo>
                    <a:pt x="43" y="158"/>
                    <a:pt x="23" y="181"/>
                    <a:pt x="0" y="205"/>
                  </a:cubicBezTo>
                  <a:cubicBezTo>
                    <a:pt x="34" y="128"/>
                    <a:pt x="52" y="56"/>
                    <a:pt x="61"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grpSp>
        <p:nvGrpSpPr>
          <p:cNvPr id="29" name="组合 28"/>
          <p:cNvGrpSpPr/>
          <p:nvPr/>
        </p:nvGrpSpPr>
        <p:grpSpPr>
          <a:xfrm>
            <a:off x="671831" y="2589902"/>
            <a:ext cx="2380877" cy="1678196"/>
            <a:chOff x="1637031" y="2589902"/>
            <a:chExt cx="2380877" cy="1678196"/>
          </a:xfrm>
        </p:grpSpPr>
        <p:sp>
          <p:nvSpPr>
            <p:cNvPr id="30" name="郑少PPT"/>
            <p:cNvSpPr/>
            <p:nvPr/>
          </p:nvSpPr>
          <p:spPr>
            <a:xfrm>
              <a:off x="1637031" y="2589902"/>
              <a:ext cx="2380877" cy="1323439"/>
            </a:xfrm>
            <a:prstGeom prst="rect">
              <a:avLst/>
            </a:prstGeom>
          </p:spPr>
          <p:txBody>
            <a:bodyPr wrap="square">
              <a:spAutoFit/>
            </a:bodyPr>
            <a:lstStyle/>
            <a:p>
              <a:pPr algn="ctr"/>
              <a:r>
                <a:rPr lang="zh-CN" altLang="en-US" sz="8000" b="1" dirty="0">
                  <a:solidFill>
                    <a:srgbClr val="FCF7FD"/>
                  </a:solidFill>
                  <a:latin typeface="幼圆" panose="02010509060101010101" pitchFamily="49" charset="-122"/>
                  <a:ea typeface="幼圆" panose="02010509060101010101" pitchFamily="49" charset="-122"/>
                  <a:cs typeface="Segoe UI Light" panose="020B0502040204020203" pitchFamily="34" charset="0"/>
                </a:rPr>
                <a:t>目录</a:t>
              </a:r>
              <a:endParaRPr lang="en-US" altLang="zh-CN" sz="8000" b="1" dirty="0">
                <a:solidFill>
                  <a:srgbClr val="FCF7FD"/>
                </a:solidFill>
                <a:latin typeface="幼圆" panose="02010509060101010101" pitchFamily="49" charset="-122"/>
                <a:ea typeface="幼圆" panose="02010509060101010101" pitchFamily="49" charset="-122"/>
                <a:cs typeface="Segoe UI Light" panose="020B0502040204020203" pitchFamily="34" charset="0"/>
              </a:endParaRPr>
            </a:p>
          </p:txBody>
        </p:sp>
        <p:sp>
          <p:nvSpPr>
            <p:cNvPr id="42" name="矩形 41"/>
            <p:cNvSpPr/>
            <p:nvPr/>
          </p:nvSpPr>
          <p:spPr>
            <a:xfrm>
              <a:off x="1874346" y="3929544"/>
              <a:ext cx="1906246" cy="338554"/>
            </a:xfrm>
            <a:prstGeom prst="rect">
              <a:avLst/>
            </a:prstGeom>
          </p:spPr>
          <p:txBody>
            <a:bodyPr wrap="square">
              <a:spAutoFit/>
            </a:bodyPr>
            <a:lstStyle/>
            <a:p>
              <a:pPr algn="dist"/>
              <a:r>
                <a:rPr lang="en-US" altLang="zh-CN" sz="1600" dirty="0">
                  <a:solidFill>
                    <a:srgbClr val="FCF7FD"/>
                  </a:solidFill>
                  <a:latin typeface="思源黑体 CN Light" panose="020B0300000000000000" pitchFamily="34" charset="-122"/>
                  <a:ea typeface="思源黑体 CN Light" panose="020B0300000000000000" pitchFamily="34" charset="-122"/>
                  <a:cs typeface="Segoe UI Light" panose="020B0502040204020203" pitchFamily="34" charset="0"/>
                </a:rPr>
                <a:t>CONTENTS</a:t>
              </a:r>
              <a:endParaRPr lang="en-US" altLang="zh-CN" sz="4000" dirty="0">
                <a:solidFill>
                  <a:srgbClr val="FCF7FD"/>
                </a:solidFill>
                <a:latin typeface="思源黑体 CN Light" panose="020B0300000000000000" pitchFamily="34" charset="-122"/>
                <a:ea typeface="思源黑体 CN Light" panose="020B0300000000000000" pitchFamily="34" charset="-122"/>
                <a:cs typeface="Segoe UI Light" panose="020B0502040204020203" pitchFamily="34" charset="0"/>
              </a:endParaRPr>
            </a:p>
          </p:txBody>
        </p:sp>
      </p:grpSp>
      <p:cxnSp>
        <p:nvCxnSpPr>
          <p:cNvPr id="19" name="直接连接符 18"/>
          <p:cNvCxnSpPr/>
          <p:nvPr/>
        </p:nvCxnSpPr>
        <p:spPr>
          <a:xfrm>
            <a:off x="3670300" y="1085850"/>
            <a:ext cx="0" cy="4686300"/>
          </a:xfrm>
          <a:prstGeom prst="line">
            <a:avLst/>
          </a:prstGeom>
          <a:ln>
            <a:solidFill>
              <a:srgbClr val="FCF7FD"/>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3429000" y="2111375"/>
            <a:ext cx="0" cy="2635250"/>
          </a:xfrm>
          <a:prstGeom prst="line">
            <a:avLst/>
          </a:prstGeom>
          <a:ln>
            <a:solidFill>
              <a:srgbClr val="FCF7FD"/>
            </a:solidFill>
          </a:ln>
        </p:spPr>
        <p:style>
          <a:lnRef idx="1">
            <a:schemeClr val="accent1"/>
          </a:lnRef>
          <a:fillRef idx="0">
            <a:schemeClr val="accent1"/>
          </a:fillRef>
          <a:effectRef idx="0">
            <a:schemeClr val="accent1"/>
          </a:effectRef>
          <a:fontRef idx="minor">
            <a:schemeClr val="tx1"/>
          </a:fontRef>
        </p:style>
      </p:cxnSp>
      <p:sp>
        <p:nvSpPr>
          <p:cNvPr id="52" name="文本"/>
          <p:cNvSpPr txBox="1"/>
          <p:nvPr/>
        </p:nvSpPr>
        <p:spPr>
          <a:xfrm>
            <a:off x="5692843" y="824944"/>
            <a:ext cx="3676804" cy="875665"/>
          </a:xfrm>
          <a:prstGeom prst="rect">
            <a:avLst/>
          </a:prstGeom>
          <a:noFill/>
        </p:spPr>
        <p:txBody>
          <a:bodyPr wrap="square" rtlCol="0">
            <a:spAutoFit/>
          </a:bodyPr>
          <a:lstStyle/>
          <a:p>
            <a:pPr>
              <a:lnSpc>
                <a:spcPct val="150000"/>
              </a:lnSpc>
              <a:defRPr/>
            </a:pPr>
            <a:r>
              <a:rPr lang="zh-CN" altLang="en-US" sz="3400" b="1" dirty="0">
                <a:solidFill>
                  <a:srgbClr val="FCF7FD"/>
                </a:solidFill>
                <a:latin typeface="幼圆" panose="02010509060101010101" pitchFamily="49" charset="-122"/>
                <a:ea typeface="幼圆" panose="02010509060101010101" pitchFamily="49" charset="-122"/>
                <a:sym typeface="Helvetica Light"/>
              </a:rPr>
              <a:t>电力行业发展现状</a:t>
            </a:r>
            <a:endParaRPr lang="zh-CN" altLang="en-US" sz="3400" dirty="0">
              <a:solidFill>
                <a:srgbClr val="FCF7FD"/>
              </a:solidFill>
              <a:latin typeface="幼圆" panose="02010509060101010101" pitchFamily="49" charset="-122"/>
              <a:ea typeface="幼圆" panose="02010509060101010101" pitchFamily="49" charset="-122"/>
            </a:endParaRPr>
          </a:p>
        </p:txBody>
      </p:sp>
      <p:sp>
        <p:nvSpPr>
          <p:cNvPr id="53" name="文本"/>
          <p:cNvSpPr/>
          <p:nvPr/>
        </p:nvSpPr>
        <p:spPr>
          <a:xfrm>
            <a:off x="4200460" y="825122"/>
            <a:ext cx="1188245" cy="1015663"/>
          </a:xfrm>
          <a:prstGeom prst="rect">
            <a:avLst/>
          </a:prstGeom>
        </p:spPr>
        <p:txBody>
          <a:bodyPr wrap="square">
            <a:spAutoFit/>
          </a:bodyPr>
          <a:lstStyle/>
          <a:p>
            <a:pPr algn="ctr"/>
            <a:r>
              <a:rPr lang="en-US" altLang="zh-CN" sz="6000" b="1" dirty="0">
                <a:solidFill>
                  <a:srgbClr val="FCF7FD"/>
                </a:solidFill>
                <a:latin typeface="思源黑体 CN Heavy" panose="020B0A00000000000000" pitchFamily="34" charset="-122"/>
                <a:ea typeface="思源黑体 CN Heavy" panose="020B0A00000000000000" pitchFamily="34" charset="-122"/>
                <a:cs typeface="Segoe UI Light" panose="020B0502040204020203" pitchFamily="34" charset="0"/>
              </a:rPr>
              <a:t>01</a:t>
            </a:r>
            <a:endParaRPr lang="en-US" sz="6000" dirty="0">
              <a:solidFill>
                <a:srgbClr val="FCF7FD"/>
              </a:solidFill>
              <a:latin typeface="思源黑体 CN Heavy" panose="020B0A00000000000000" pitchFamily="34" charset="-122"/>
              <a:ea typeface="思源黑体 CN Heavy" panose="020B0A00000000000000" pitchFamily="34" charset="-122"/>
              <a:cs typeface="Segoe UI Light" panose="020B0502040204020203" pitchFamily="34" charset="0"/>
            </a:endParaRPr>
          </a:p>
        </p:txBody>
      </p:sp>
      <p:sp>
        <p:nvSpPr>
          <p:cNvPr id="54" name="文本"/>
          <p:cNvSpPr/>
          <p:nvPr/>
        </p:nvSpPr>
        <p:spPr>
          <a:xfrm>
            <a:off x="4200460" y="2242518"/>
            <a:ext cx="1188245" cy="1015663"/>
          </a:xfrm>
          <a:prstGeom prst="rect">
            <a:avLst/>
          </a:prstGeom>
        </p:spPr>
        <p:txBody>
          <a:bodyPr wrap="square">
            <a:spAutoFit/>
          </a:bodyPr>
          <a:lstStyle/>
          <a:p>
            <a:pPr algn="ctr"/>
            <a:r>
              <a:rPr lang="en-US" altLang="zh-CN" sz="6000" b="1" dirty="0">
                <a:solidFill>
                  <a:srgbClr val="FCF7FD"/>
                </a:solidFill>
                <a:latin typeface="思源黑体 CN Heavy" panose="020B0A00000000000000" pitchFamily="34" charset="-122"/>
                <a:ea typeface="思源黑体 CN Heavy" panose="020B0A00000000000000" pitchFamily="34" charset="-122"/>
                <a:cs typeface="Segoe UI Light" panose="020B0502040204020203" pitchFamily="34" charset="0"/>
              </a:rPr>
              <a:t>02</a:t>
            </a:r>
            <a:endParaRPr lang="en-US" sz="6000" dirty="0">
              <a:solidFill>
                <a:srgbClr val="FCF7FD"/>
              </a:solidFill>
              <a:latin typeface="思源黑体 CN Heavy" panose="020B0A00000000000000" pitchFamily="34" charset="-122"/>
              <a:ea typeface="思源黑体 CN Heavy" panose="020B0A00000000000000" pitchFamily="34" charset="-122"/>
              <a:cs typeface="Segoe UI Light" panose="020B0502040204020203" pitchFamily="34" charset="0"/>
            </a:endParaRPr>
          </a:p>
        </p:txBody>
      </p:sp>
      <p:sp>
        <p:nvSpPr>
          <p:cNvPr id="55" name="文本"/>
          <p:cNvSpPr txBox="1"/>
          <p:nvPr/>
        </p:nvSpPr>
        <p:spPr>
          <a:xfrm>
            <a:off x="5692775" y="2242820"/>
            <a:ext cx="5168900" cy="875665"/>
          </a:xfrm>
          <a:prstGeom prst="rect">
            <a:avLst/>
          </a:prstGeom>
          <a:noFill/>
        </p:spPr>
        <p:txBody>
          <a:bodyPr wrap="square" rtlCol="0">
            <a:spAutoFit/>
          </a:bodyPr>
          <a:lstStyle/>
          <a:p>
            <a:pPr>
              <a:lnSpc>
                <a:spcPct val="150000"/>
              </a:lnSpc>
              <a:defRPr/>
            </a:pPr>
            <a:r>
              <a:rPr lang="zh-CN" altLang="en-US" sz="3400" b="1" dirty="0">
                <a:solidFill>
                  <a:srgbClr val="FCF7FD"/>
                </a:solidFill>
                <a:latin typeface="幼圆" panose="02010509060101010101" pitchFamily="49" charset="-122"/>
                <a:ea typeface="幼圆" panose="02010509060101010101" pitchFamily="49" charset="-122"/>
                <a:sym typeface="Helvetica Light"/>
              </a:rPr>
              <a:t>应届毕业生就业形势分析</a:t>
            </a:r>
            <a:endParaRPr lang="zh-CN" altLang="en-US" sz="3400" b="1" dirty="0">
              <a:solidFill>
                <a:srgbClr val="FCF7FD"/>
              </a:solidFill>
              <a:latin typeface="幼圆" panose="02010509060101010101" pitchFamily="49" charset="-122"/>
              <a:ea typeface="幼圆" panose="02010509060101010101" pitchFamily="49" charset="-122"/>
              <a:sym typeface="Helvetica Light"/>
            </a:endParaRPr>
          </a:p>
        </p:txBody>
      </p:sp>
      <p:sp>
        <p:nvSpPr>
          <p:cNvPr id="56" name="文本"/>
          <p:cNvSpPr/>
          <p:nvPr/>
        </p:nvSpPr>
        <p:spPr>
          <a:xfrm>
            <a:off x="4200460" y="3659915"/>
            <a:ext cx="1188245" cy="1015663"/>
          </a:xfrm>
          <a:prstGeom prst="rect">
            <a:avLst/>
          </a:prstGeom>
        </p:spPr>
        <p:txBody>
          <a:bodyPr wrap="square">
            <a:spAutoFit/>
          </a:bodyPr>
          <a:lstStyle/>
          <a:p>
            <a:pPr algn="ctr"/>
            <a:r>
              <a:rPr lang="en-US" altLang="zh-CN" sz="6000" b="1" dirty="0">
                <a:solidFill>
                  <a:srgbClr val="FCF7FD"/>
                </a:solidFill>
                <a:latin typeface="思源黑体 CN Heavy" panose="020B0A00000000000000" pitchFamily="34" charset="-122"/>
                <a:ea typeface="思源黑体 CN Heavy" panose="020B0A00000000000000" pitchFamily="34" charset="-122"/>
                <a:cs typeface="Segoe UI Light" panose="020B0502040204020203" pitchFamily="34" charset="0"/>
              </a:rPr>
              <a:t>03</a:t>
            </a:r>
            <a:endParaRPr lang="en-US" sz="6000" dirty="0">
              <a:solidFill>
                <a:srgbClr val="FCF7FD"/>
              </a:solidFill>
              <a:latin typeface="思源黑体 CN Heavy" panose="020B0A00000000000000" pitchFamily="34" charset="-122"/>
              <a:ea typeface="思源黑体 CN Heavy" panose="020B0A00000000000000" pitchFamily="34" charset="-122"/>
              <a:cs typeface="Segoe UI Light" panose="020B0502040204020203" pitchFamily="34" charset="0"/>
            </a:endParaRPr>
          </a:p>
        </p:txBody>
      </p:sp>
      <p:sp>
        <p:nvSpPr>
          <p:cNvPr id="57" name="文本"/>
          <p:cNvSpPr txBox="1"/>
          <p:nvPr/>
        </p:nvSpPr>
        <p:spPr>
          <a:xfrm>
            <a:off x="5692843" y="3660372"/>
            <a:ext cx="3676804" cy="875665"/>
          </a:xfrm>
          <a:prstGeom prst="rect">
            <a:avLst/>
          </a:prstGeom>
          <a:noFill/>
        </p:spPr>
        <p:txBody>
          <a:bodyPr wrap="square" rtlCol="0">
            <a:spAutoFit/>
          </a:bodyPr>
          <a:lstStyle/>
          <a:p>
            <a:pPr>
              <a:lnSpc>
                <a:spcPct val="150000"/>
              </a:lnSpc>
              <a:defRPr/>
            </a:pPr>
            <a:r>
              <a:rPr lang="zh-CN" altLang="en-US" sz="3400" b="1" dirty="0">
                <a:solidFill>
                  <a:srgbClr val="FCF7FD"/>
                </a:solidFill>
                <a:latin typeface="幼圆" panose="02010509060101010101" pitchFamily="49" charset="-122"/>
                <a:ea typeface="幼圆" panose="02010509060101010101" pitchFamily="49" charset="-122"/>
                <a:sym typeface="Helvetica Light"/>
              </a:rPr>
              <a:t>公司发展情况介绍</a:t>
            </a:r>
            <a:endParaRPr lang="zh-CN" altLang="en-US" sz="3400" b="1" dirty="0">
              <a:solidFill>
                <a:srgbClr val="FCF7FD"/>
              </a:solidFill>
              <a:latin typeface="幼圆" panose="02010509060101010101" pitchFamily="49" charset="-122"/>
              <a:ea typeface="幼圆" panose="02010509060101010101" pitchFamily="49" charset="-122"/>
              <a:sym typeface="Helvetica Light"/>
            </a:endParaRPr>
          </a:p>
        </p:txBody>
      </p:sp>
      <p:sp>
        <p:nvSpPr>
          <p:cNvPr id="58" name="文本"/>
          <p:cNvSpPr/>
          <p:nvPr/>
        </p:nvSpPr>
        <p:spPr>
          <a:xfrm>
            <a:off x="4200460" y="5017215"/>
            <a:ext cx="1188245" cy="1015663"/>
          </a:xfrm>
          <a:prstGeom prst="rect">
            <a:avLst/>
          </a:prstGeom>
        </p:spPr>
        <p:txBody>
          <a:bodyPr wrap="square">
            <a:spAutoFit/>
          </a:bodyPr>
          <a:lstStyle/>
          <a:p>
            <a:pPr algn="ctr"/>
            <a:r>
              <a:rPr lang="en-US" altLang="zh-CN" sz="6000" b="1" dirty="0">
                <a:solidFill>
                  <a:srgbClr val="FCF7FD"/>
                </a:solidFill>
                <a:latin typeface="思源黑体 CN Heavy" panose="020B0A00000000000000" pitchFamily="34" charset="-122"/>
                <a:ea typeface="思源黑体 CN Heavy" panose="020B0A00000000000000" pitchFamily="34" charset="-122"/>
                <a:cs typeface="Segoe UI Light" panose="020B0502040204020203" pitchFamily="34" charset="0"/>
              </a:rPr>
              <a:t>04</a:t>
            </a:r>
            <a:endParaRPr lang="en-US" sz="6000" dirty="0">
              <a:solidFill>
                <a:srgbClr val="FCF7FD"/>
              </a:solidFill>
              <a:latin typeface="思源黑体 CN Heavy" panose="020B0A00000000000000" pitchFamily="34" charset="-122"/>
              <a:ea typeface="思源黑体 CN Heavy" panose="020B0A00000000000000" pitchFamily="34" charset="-122"/>
              <a:cs typeface="Segoe UI Light" panose="020B0502040204020203" pitchFamily="34" charset="0"/>
            </a:endParaRPr>
          </a:p>
        </p:txBody>
      </p:sp>
      <p:sp>
        <p:nvSpPr>
          <p:cNvPr id="59" name="文本"/>
          <p:cNvSpPr txBox="1"/>
          <p:nvPr/>
        </p:nvSpPr>
        <p:spPr>
          <a:xfrm>
            <a:off x="5692843" y="5017037"/>
            <a:ext cx="3676804" cy="875665"/>
          </a:xfrm>
          <a:prstGeom prst="rect">
            <a:avLst/>
          </a:prstGeom>
          <a:noFill/>
        </p:spPr>
        <p:txBody>
          <a:bodyPr wrap="square" rtlCol="0">
            <a:spAutoFit/>
          </a:bodyPr>
          <a:lstStyle/>
          <a:p>
            <a:pPr>
              <a:lnSpc>
                <a:spcPct val="150000"/>
              </a:lnSpc>
              <a:defRPr/>
            </a:pPr>
            <a:r>
              <a:rPr lang="zh-CN" altLang="en-US" sz="3400" b="1" dirty="0">
                <a:solidFill>
                  <a:srgbClr val="FCF7FD"/>
                </a:solidFill>
                <a:latin typeface="幼圆" panose="02010509060101010101" pitchFamily="49" charset="-122"/>
                <a:ea typeface="幼圆" panose="02010509060101010101" pitchFamily="49" charset="-122"/>
                <a:sym typeface="Helvetica Light"/>
              </a:rPr>
              <a:t>招聘信息</a:t>
            </a:r>
            <a:endParaRPr lang="zh-CN" altLang="en-US" sz="3400" dirty="0">
              <a:solidFill>
                <a:srgbClr val="FCF7FD"/>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2000">
        <p14:conveyor dir="l"/>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down)">
                                      <p:cBhvr>
                                        <p:cTn id="15" dur="500"/>
                                        <p:tgtEl>
                                          <p:spTgt spid="5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ppt_x"/>
                                          </p:val>
                                        </p:tav>
                                        <p:tav tm="100000">
                                          <p:val>
                                            <p:strVal val="#ppt_x"/>
                                          </p:val>
                                        </p:tav>
                                      </p:tavLst>
                                    </p:anim>
                                    <p:anim calcmode="lin" valueType="num">
                                      <p:cBhvr additive="base">
                                        <p:cTn id="24" dur="500" fill="hold"/>
                                        <p:tgtEl>
                                          <p:spTgt spid="53"/>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additive="base">
                                        <p:cTn id="28" dur="500" fill="hold"/>
                                        <p:tgtEl>
                                          <p:spTgt spid="54"/>
                                        </p:tgtEl>
                                        <p:attrNameLst>
                                          <p:attrName>ppt_x</p:attrName>
                                        </p:attrNameLst>
                                      </p:cBhvr>
                                      <p:tavLst>
                                        <p:tav tm="0">
                                          <p:val>
                                            <p:strVal val="#ppt_x"/>
                                          </p:val>
                                        </p:tav>
                                        <p:tav tm="100000">
                                          <p:val>
                                            <p:strVal val="#ppt_x"/>
                                          </p:val>
                                        </p:tav>
                                      </p:tavLst>
                                    </p:anim>
                                    <p:anim calcmode="lin" valueType="num">
                                      <p:cBhvr additive="base">
                                        <p:cTn id="29" dur="500" fill="hold"/>
                                        <p:tgtEl>
                                          <p:spTgt spid="54"/>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additive="base">
                                        <p:cTn id="33" dur="500" fill="hold"/>
                                        <p:tgtEl>
                                          <p:spTgt spid="56"/>
                                        </p:tgtEl>
                                        <p:attrNameLst>
                                          <p:attrName>ppt_x</p:attrName>
                                        </p:attrNameLst>
                                      </p:cBhvr>
                                      <p:tavLst>
                                        <p:tav tm="0">
                                          <p:val>
                                            <p:strVal val="#ppt_x"/>
                                          </p:val>
                                        </p:tav>
                                        <p:tav tm="100000">
                                          <p:val>
                                            <p:strVal val="#ppt_x"/>
                                          </p:val>
                                        </p:tav>
                                      </p:tavLst>
                                    </p:anim>
                                    <p:anim calcmode="lin" valueType="num">
                                      <p:cBhvr additive="base">
                                        <p:cTn id="34" dur="500" fill="hold"/>
                                        <p:tgtEl>
                                          <p:spTgt spid="56"/>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4" fill="hold" grpId="0" nodeType="after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additive="base">
                                        <p:cTn id="38" dur="500" fill="hold"/>
                                        <p:tgtEl>
                                          <p:spTgt spid="58"/>
                                        </p:tgtEl>
                                        <p:attrNameLst>
                                          <p:attrName>ppt_x</p:attrName>
                                        </p:attrNameLst>
                                      </p:cBhvr>
                                      <p:tavLst>
                                        <p:tav tm="0">
                                          <p:val>
                                            <p:strVal val="#ppt_x"/>
                                          </p:val>
                                        </p:tav>
                                        <p:tav tm="100000">
                                          <p:val>
                                            <p:strVal val="#ppt_x"/>
                                          </p:val>
                                        </p:tav>
                                      </p:tavLst>
                                    </p:anim>
                                    <p:anim calcmode="lin" valueType="num">
                                      <p:cBhvr additive="base">
                                        <p:cTn id="39" dur="500" fill="hold"/>
                                        <p:tgtEl>
                                          <p:spTgt spid="58"/>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2"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1+#ppt_w/2"/>
                                          </p:val>
                                        </p:tav>
                                        <p:tav tm="100000">
                                          <p:val>
                                            <p:strVal val="#ppt_x"/>
                                          </p:val>
                                        </p:tav>
                                      </p:tavLst>
                                    </p:anim>
                                    <p:anim calcmode="lin" valueType="num">
                                      <p:cBhvr additive="base">
                                        <p:cTn id="44" dur="500" fill="hold"/>
                                        <p:tgtEl>
                                          <p:spTgt spid="52"/>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grpId="0" nodeType="after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additive="base">
                                        <p:cTn id="48" dur="500" fill="hold"/>
                                        <p:tgtEl>
                                          <p:spTgt spid="55"/>
                                        </p:tgtEl>
                                        <p:attrNameLst>
                                          <p:attrName>ppt_x</p:attrName>
                                        </p:attrNameLst>
                                      </p:cBhvr>
                                      <p:tavLst>
                                        <p:tav tm="0">
                                          <p:val>
                                            <p:strVal val="1+#ppt_w/2"/>
                                          </p:val>
                                        </p:tav>
                                        <p:tav tm="100000">
                                          <p:val>
                                            <p:strVal val="#ppt_x"/>
                                          </p:val>
                                        </p:tav>
                                      </p:tavLst>
                                    </p:anim>
                                    <p:anim calcmode="lin" valueType="num">
                                      <p:cBhvr additive="base">
                                        <p:cTn id="49" dur="500" fill="hold"/>
                                        <p:tgtEl>
                                          <p:spTgt spid="55"/>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2" fill="hold" grpId="0" nodeType="after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additive="base">
                                        <p:cTn id="53" dur="500" fill="hold"/>
                                        <p:tgtEl>
                                          <p:spTgt spid="57"/>
                                        </p:tgtEl>
                                        <p:attrNameLst>
                                          <p:attrName>ppt_x</p:attrName>
                                        </p:attrNameLst>
                                      </p:cBhvr>
                                      <p:tavLst>
                                        <p:tav tm="0">
                                          <p:val>
                                            <p:strVal val="1+#ppt_w/2"/>
                                          </p:val>
                                        </p:tav>
                                        <p:tav tm="100000">
                                          <p:val>
                                            <p:strVal val="#ppt_x"/>
                                          </p:val>
                                        </p:tav>
                                      </p:tavLst>
                                    </p:anim>
                                    <p:anim calcmode="lin" valueType="num">
                                      <p:cBhvr additive="base">
                                        <p:cTn id="54" dur="500" fill="hold"/>
                                        <p:tgtEl>
                                          <p:spTgt spid="57"/>
                                        </p:tgtEl>
                                        <p:attrNameLst>
                                          <p:attrName>ppt_y</p:attrName>
                                        </p:attrNameLst>
                                      </p:cBhvr>
                                      <p:tavLst>
                                        <p:tav tm="0">
                                          <p:val>
                                            <p:strVal val="#ppt_y"/>
                                          </p:val>
                                        </p:tav>
                                        <p:tav tm="100000">
                                          <p:val>
                                            <p:strVal val="#ppt_y"/>
                                          </p:val>
                                        </p:tav>
                                      </p:tavLst>
                                    </p:anim>
                                  </p:childTnLst>
                                </p:cTn>
                              </p:par>
                            </p:childTnLst>
                          </p:cTn>
                        </p:par>
                        <p:par>
                          <p:cTn id="55" fill="hold">
                            <p:stCondLst>
                              <p:cond delay="5500"/>
                            </p:stCondLst>
                            <p:childTnLst>
                              <p:par>
                                <p:cTn id="56" presetID="2" presetClass="entr" presetSubtype="2" fill="hold" grpId="0" nodeType="after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additive="base">
                                        <p:cTn id="58" dur="500" fill="hold"/>
                                        <p:tgtEl>
                                          <p:spTgt spid="59"/>
                                        </p:tgtEl>
                                        <p:attrNameLst>
                                          <p:attrName>ppt_x</p:attrName>
                                        </p:attrNameLst>
                                      </p:cBhvr>
                                      <p:tavLst>
                                        <p:tav tm="0">
                                          <p:val>
                                            <p:strVal val="1+#ppt_w/2"/>
                                          </p:val>
                                        </p:tav>
                                        <p:tav tm="100000">
                                          <p:val>
                                            <p:strVal val="#ppt_x"/>
                                          </p:val>
                                        </p:tav>
                                      </p:tavLst>
                                    </p:anim>
                                    <p:anim calcmode="lin" valueType="num">
                                      <p:cBhvr additive="base">
                                        <p:cTn id="59"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p:cNvGrpSpPr>
            <a:grpSpLocks noChangeAspect="1"/>
          </p:cNvGrpSpPr>
          <p:nvPr/>
        </p:nvGrpSpPr>
        <p:grpSpPr bwMode="auto">
          <a:xfrm>
            <a:off x="3946524" y="42914"/>
            <a:ext cx="8245476" cy="6815086"/>
            <a:chOff x="3311" y="645"/>
            <a:chExt cx="5194" cy="4420"/>
          </a:xfrm>
        </p:grpSpPr>
        <p:sp>
          <p:nvSpPr>
            <p:cNvPr id="25"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6"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7"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8"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9"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0"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1"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2"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3"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grpSp>
        <p:nvGrpSpPr>
          <p:cNvPr id="34" name="Group 4"/>
          <p:cNvGrpSpPr>
            <a:grpSpLocks noChangeAspect="1"/>
          </p:cNvGrpSpPr>
          <p:nvPr/>
        </p:nvGrpSpPr>
        <p:grpSpPr bwMode="auto">
          <a:xfrm flipH="1">
            <a:off x="0" y="3873898"/>
            <a:ext cx="3506657" cy="2984102"/>
            <a:chOff x="3311" y="645"/>
            <a:chExt cx="5194" cy="4420"/>
          </a:xfrm>
        </p:grpSpPr>
        <p:sp>
          <p:nvSpPr>
            <p:cNvPr id="35"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6"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7"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8"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39"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40"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41"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42"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43"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sp>
        <p:nvSpPr>
          <p:cNvPr id="44" name="文本"/>
          <p:cNvSpPr/>
          <p:nvPr/>
        </p:nvSpPr>
        <p:spPr>
          <a:xfrm>
            <a:off x="755650" y="666115"/>
            <a:ext cx="8632190" cy="1783715"/>
          </a:xfrm>
          <a:prstGeom prst="rect">
            <a:avLst/>
          </a:prstGeom>
        </p:spPr>
        <p:txBody>
          <a:bodyPr wrap="square">
            <a:spAutoFit/>
          </a:bodyPr>
          <a:lstStyle/>
          <a:p>
            <a:r>
              <a:rPr lang="zh-CN" altLang="en-US" sz="11000" dirty="0">
                <a:latin typeface="幼圆" panose="02010509060101010101" pitchFamily="49" charset="-122"/>
                <a:ea typeface="幼圆" panose="02010509060101010101" pitchFamily="49" charset="-122"/>
                <a:cs typeface="Segoe UI Light" panose="020B0502040204020203" pitchFamily="34" charset="0"/>
              </a:rPr>
              <a:t>期待你的加入！</a:t>
            </a:r>
            <a:endParaRPr lang="zh-CN" altLang="en-US" sz="11000" dirty="0">
              <a:latin typeface="幼圆" panose="02010509060101010101" pitchFamily="49" charset="-122"/>
              <a:ea typeface="幼圆" panose="02010509060101010101" pitchFamily="49" charset="-122"/>
              <a:cs typeface="Segoe UI Light" panose="020B0502040204020203" pitchFamily="34" charset="0"/>
            </a:endParaRPr>
          </a:p>
        </p:txBody>
      </p:sp>
      <p:sp>
        <p:nvSpPr>
          <p:cNvPr id="46" name="文本"/>
          <p:cNvSpPr/>
          <p:nvPr/>
        </p:nvSpPr>
        <p:spPr>
          <a:xfrm>
            <a:off x="2126173" y="3997406"/>
            <a:ext cx="6600155" cy="307777"/>
          </a:xfrm>
          <a:prstGeom prst="rect">
            <a:avLst/>
          </a:prstGeom>
        </p:spPr>
        <p:txBody>
          <a:bodyPr wrap="square">
            <a:spAutoFit/>
          </a:bodyPr>
          <a:lstStyle/>
          <a:p>
            <a:pPr algn="dist"/>
            <a:r>
              <a:rPr lang="en-US" altLang="zh-CN" sz="1400" dirty="0">
                <a:solidFill>
                  <a:schemeClr val="tx2"/>
                </a:solidFill>
                <a:latin typeface="思源黑体 CN Light" panose="020B0300000000000000" pitchFamily="34" charset="-122"/>
                <a:ea typeface="思源黑体 CN Light" panose="020B0300000000000000" pitchFamily="34" charset="-122"/>
                <a:cs typeface="Segoe UI Light" panose="020B0502040204020203" pitchFamily="34" charset="0"/>
              </a:rPr>
              <a:t>THANKS FOR WATCHING!</a:t>
            </a:r>
            <a:endParaRPr lang="en-US" altLang="zh-CN" sz="1400" dirty="0">
              <a:solidFill>
                <a:schemeClr val="tx2"/>
              </a:solidFill>
              <a:latin typeface="思源黑体 CN Light" panose="020B0300000000000000" pitchFamily="34" charset="-122"/>
              <a:ea typeface="思源黑体 CN Light" panose="020B0300000000000000" pitchFamily="34" charset="-122"/>
              <a:cs typeface="Segoe UI Light" panose="020B0502040204020203" pitchFamily="34" charset="0"/>
            </a:endParaRPr>
          </a:p>
        </p:txBody>
      </p:sp>
      <p:grpSp>
        <p:nvGrpSpPr>
          <p:cNvPr id="47" name="组合 46"/>
          <p:cNvGrpSpPr/>
          <p:nvPr/>
        </p:nvGrpSpPr>
        <p:grpSpPr>
          <a:xfrm>
            <a:off x="1968481" y="5083061"/>
            <a:ext cx="2369742" cy="405225"/>
            <a:chOff x="3861792" y="4946388"/>
            <a:chExt cx="2369742" cy="405225"/>
          </a:xfrm>
        </p:grpSpPr>
        <p:sp>
          <p:nvSpPr>
            <p:cNvPr id="48" name="矩形: 圆角 47"/>
            <p:cNvSpPr/>
            <p:nvPr/>
          </p:nvSpPr>
          <p:spPr>
            <a:xfrm>
              <a:off x="3991475" y="4946388"/>
              <a:ext cx="2110377" cy="40522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思源黑体 CN Light" panose="020B0300000000000000" pitchFamily="34" charset="-122"/>
                <a:ea typeface="思源黑体 CN Light" panose="020B0300000000000000" pitchFamily="34" charset="-122"/>
              </a:endParaRPr>
            </a:p>
          </p:txBody>
        </p:sp>
        <p:sp>
          <p:nvSpPr>
            <p:cNvPr id="49" name="文本"/>
            <p:cNvSpPr/>
            <p:nvPr/>
          </p:nvSpPr>
          <p:spPr>
            <a:xfrm>
              <a:off x="3861792" y="4964334"/>
              <a:ext cx="2369742" cy="368300"/>
            </a:xfrm>
            <a:prstGeom prst="rect">
              <a:avLst/>
            </a:prstGeom>
          </p:spPr>
          <p:txBody>
            <a:bodyPr wrap="square">
              <a:spAutoFit/>
            </a:bodyPr>
            <a:lstStyle/>
            <a:p>
              <a:pPr algn="ctr"/>
              <a:r>
                <a:rPr lang="zh-CN" altLang="en-US" dirty="0" smtClean="0">
                  <a:solidFill>
                    <a:srgbClr val="FFFFFF"/>
                  </a:solidFill>
                  <a:latin typeface="思源黑体 CN Light" panose="020B0300000000000000" pitchFamily="34" charset="-122"/>
                  <a:ea typeface="思源黑体 CN Light" panose="020B0300000000000000" pitchFamily="34" charset="-122"/>
                  <a:cs typeface="Segoe UI Light" panose="020B0502040204020203" pitchFamily="34" charset="0"/>
                </a:rPr>
                <a:t>负责人：</a:t>
              </a:r>
              <a:r>
                <a:rPr lang="zh-CN" altLang="en-US" dirty="0">
                  <a:solidFill>
                    <a:srgbClr val="FFFFFF"/>
                  </a:solidFill>
                  <a:latin typeface="思源黑体 CN Light" panose="020B0300000000000000" pitchFamily="34" charset="-122"/>
                  <a:ea typeface="思源黑体 CN Light" panose="020B0300000000000000" pitchFamily="34" charset="-122"/>
                  <a:cs typeface="Segoe UI Light" panose="020B0502040204020203" pitchFamily="34" charset="0"/>
                </a:rPr>
                <a:t>刘燕</a:t>
              </a:r>
              <a:endParaRPr lang="en-US" dirty="0">
                <a:solidFill>
                  <a:srgbClr val="FFFFFF"/>
                </a:solidFill>
                <a:latin typeface="思源黑体 CN Light" panose="020B0300000000000000" pitchFamily="34" charset="-122"/>
                <a:ea typeface="思源黑体 CN Light" panose="020B0300000000000000" pitchFamily="34" charset="-122"/>
                <a:cs typeface="Segoe UI Light" panose="020B0502040204020203" pitchFamily="34" charset="0"/>
              </a:endParaRPr>
            </a:p>
          </p:txBody>
        </p:sp>
      </p:grpSp>
      <p:sp>
        <p:nvSpPr>
          <p:cNvPr id="3" name="文本框 2"/>
          <p:cNvSpPr txBox="1"/>
          <p:nvPr/>
        </p:nvSpPr>
        <p:spPr>
          <a:xfrm>
            <a:off x="1968500" y="3013710"/>
            <a:ext cx="3230880" cy="829945"/>
          </a:xfrm>
          <a:prstGeom prst="rect">
            <a:avLst/>
          </a:prstGeom>
          <a:noFill/>
        </p:spPr>
        <p:txBody>
          <a:bodyPr wrap="square" rtlCol="0">
            <a:spAutoFit/>
          </a:bodyPr>
          <a:lstStyle/>
          <a:p>
            <a:pPr algn="l"/>
            <a:r>
              <a:rPr lang="zh-CN" altLang="en-US" sz="4800" dirty="0" smtClean="0">
                <a:latin typeface="幼圆" panose="02010509060101010101" pitchFamily="49" charset="-122"/>
                <a:ea typeface="幼圆" panose="02010509060101010101" pitchFamily="49" charset="-122"/>
                <a:cs typeface="Segoe UI Light" panose="020B0502040204020203" pitchFamily="34" charset="0"/>
                <a:sym typeface="+mn-ea"/>
              </a:rPr>
              <a:t>谢谢！</a:t>
            </a:r>
            <a:endParaRPr lang="zh-CN" altLang="en-US" sz="4800" dirty="0">
              <a:latin typeface="幼圆" panose="02010509060101010101" pitchFamily="49" charset="-122"/>
              <a:ea typeface="幼圆" panose="02010509060101010101" pitchFamily="49" charset="-122"/>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2000">
        <p14:gallery dir="l"/>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0"/>
            <a:ext cx="12192000" cy="6858000"/>
            <a:chOff x="0" y="0"/>
            <a:chExt cx="12192000" cy="6858000"/>
          </a:xfrm>
        </p:grpSpPr>
        <p:grpSp>
          <p:nvGrpSpPr>
            <p:cNvPr id="6" name="Group 4"/>
            <p:cNvGrpSpPr>
              <a:grpSpLocks noChangeAspect="1"/>
            </p:cNvGrpSpPr>
            <p:nvPr/>
          </p:nvGrpSpPr>
          <p:grpSpPr bwMode="auto">
            <a:xfrm flipV="1">
              <a:off x="3946524" y="0"/>
              <a:ext cx="8245476" cy="6815086"/>
              <a:chOff x="3311" y="645"/>
              <a:chExt cx="5194" cy="4420"/>
            </a:xfrm>
          </p:grpSpPr>
          <p:sp>
            <p:nvSpPr>
              <p:cNvPr id="7"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8"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9"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0"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1"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2"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3"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4"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5"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grpSp>
          <p:nvGrpSpPr>
            <p:cNvPr id="16" name="Group 4"/>
            <p:cNvGrpSpPr>
              <a:grpSpLocks noChangeAspect="1"/>
            </p:cNvGrpSpPr>
            <p:nvPr/>
          </p:nvGrpSpPr>
          <p:grpSpPr bwMode="auto">
            <a:xfrm flipH="1">
              <a:off x="0" y="42914"/>
              <a:ext cx="8245476" cy="6815086"/>
              <a:chOff x="3311" y="645"/>
              <a:chExt cx="5194" cy="4420"/>
            </a:xfrm>
          </p:grpSpPr>
          <p:sp>
            <p:nvSpPr>
              <p:cNvPr id="17"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8"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9"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0"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1"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2"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3"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4"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5"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grpSp>
      <p:sp>
        <p:nvSpPr>
          <p:cNvPr id="27" name="文本框"/>
          <p:cNvSpPr txBox="1"/>
          <p:nvPr/>
        </p:nvSpPr>
        <p:spPr>
          <a:xfrm>
            <a:off x="5401945" y="2790825"/>
            <a:ext cx="4618990" cy="1291590"/>
          </a:xfrm>
          <a:prstGeom prst="rect">
            <a:avLst/>
          </a:prstGeom>
          <a:noFill/>
        </p:spPr>
        <p:txBody>
          <a:bodyPr wrap="square" rtlCol="0">
            <a:spAutoFit/>
          </a:bodyPr>
          <a:lstStyle/>
          <a:p>
            <a:pPr algn="just">
              <a:lnSpc>
                <a:spcPct val="150000"/>
              </a:lnSpc>
            </a:pPr>
            <a:r>
              <a:rPr lang="zh-CN" altLang="en-US" sz="4000" b="1" dirty="0">
                <a:solidFill>
                  <a:schemeClr val="accent1"/>
                </a:solidFill>
                <a:latin typeface="幼圆" panose="02010509060101010101" pitchFamily="49" charset="-122"/>
                <a:ea typeface="幼圆" panose="02010509060101010101" pitchFamily="49" charset="-122"/>
              </a:rPr>
              <a:t>电力行业发展现状</a:t>
            </a:r>
            <a:endParaRPr lang="en-US" altLang="zh-CN" sz="3600" b="1" dirty="0">
              <a:solidFill>
                <a:schemeClr val="accent1"/>
              </a:solidFill>
              <a:latin typeface="幼圆" panose="02010509060101010101" pitchFamily="49" charset="-122"/>
              <a:ea typeface="幼圆" panose="02010509060101010101" pitchFamily="49" charset="-122"/>
            </a:endParaRPr>
          </a:p>
          <a:p>
            <a:pPr algn="just">
              <a:lnSpc>
                <a:spcPct val="150000"/>
              </a:lnSpc>
            </a:pPr>
            <a:endParaRPr lang="zh-CN" altLang="en-US" sz="1200" dirty="0">
              <a:solidFill>
                <a:schemeClr val="tx2"/>
              </a:solidFill>
              <a:latin typeface="思源黑体 CN Light" panose="020B0300000000000000" pitchFamily="34" charset="-122"/>
              <a:ea typeface="思源黑体 CN Light" panose="020B0300000000000000" pitchFamily="34" charset="-122"/>
            </a:endParaRPr>
          </a:p>
        </p:txBody>
      </p:sp>
      <p:sp>
        <p:nvSpPr>
          <p:cNvPr id="28" name="文本框"/>
          <p:cNvSpPr txBox="1"/>
          <p:nvPr/>
        </p:nvSpPr>
        <p:spPr>
          <a:xfrm>
            <a:off x="2050214" y="2013228"/>
            <a:ext cx="2887558" cy="2831544"/>
          </a:xfrm>
          <a:prstGeom prst="rect">
            <a:avLst/>
          </a:prstGeom>
          <a:noFill/>
        </p:spPr>
        <p:txBody>
          <a:bodyPr wrap="square" rtlCol="0">
            <a:spAutoFit/>
          </a:bodyPr>
          <a:lstStyle/>
          <a:p>
            <a:pPr algn="ctr"/>
            <a:r>
              <a:rPr lang="en-US" altLang="zh-CN" sz="13800" b="1" dirty="0">
                <a:solidFill>
                  <a:schemeClr val="accent1"/>
                </a:solidFill>
                <a:latin typeface="思源黑体 CN Heavy" panose="020B0A00000000000000" pitchFamily="34" charset="-122"/>
                <a:ea typeface="思源黑体 CN Heavy" panose="020B0A00000000000000" pitchFamily="34" charset="-122"/>
              </a:rPr>
              <a:t>01</a:t>
            </a:r>
            <a:endParaRPr lang="en-US" altLang="zh-CN" sz="13800" b="1" dirty="0">
              <a:solidFill>
                <a:schemeClr val="accent1"/>
              </a:solidFill>
              <a:latin typeface="思源黑体 CN Heavy" panose="020B0A00000000000000" pitchFamily="34" charset="-122"/>
              <a:ea typeface="思源黑体 CN Heavy" panose="020B0A00000000000000" pitchFamily="34" charset="-122"/>
            </a:endParaRPr>
          </a:p>
          <a:p>
            <a:pPr algn="ctr"/>
            <a:r>
              <a:rPr lang="en-US" altLang="zh-CN" sz="4000" b="1" dirty="0">
                <a:solidFill>
                  <a:schemeClr val="tx2"/>
                </a:solidFill>
                <a:latin typeface="思源黑体 CN Light" panose="020B0300000000000000" pitchFamily="34" charset="-122"/>
                <a:ea typeface="思源黑体 CN Light" panose="020B0300000000000000" pitchFamily="34" charset="-122"/>
              </a:rPr>
              <a:t>Part one</a:t>
            </a:r>
            <a:endParaRPr lang="zh-CN" altLang="en-US" sz="4000" dirty="0">
              <a:solidFill>
                <a:schemeClr val="tx2"/>
              </a:solidFill>
              <a:latin typeface="思源黑体 CN Light" panose="020B0300000000000000" pitchFamily="34" charset="-122"/>
              <a:ea typeface="思源黑体 CN Light" panose="020B0300000000000000" pitchFamily="34" charset="-122"/>
            </a:endParaRPr>
          </a:p>
        </p:txBody>
      </p:sp>
      <p:cxnSp>
        <p:nvCxnSpPr>
          <p:cNvPr id="29" name="直接连接符 28"/>
          <p:cNvCxnSpPr/>
          <p:nvPr/>
        </p:nvCxnSpPr>
        <p:spPr>
          <a:xfrm>
            <a:off x="4999048" y="2316763"/>
            <a:ext cx="0" cy="222447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2000">
        <p14:gallery dir="l"/>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6" presetClass="entr" presetSubtype="42"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outHorizontal)">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88"/>
          <p:cNvSpPr/>
          <p:nvPr/>
        </p:nvSpPr>
        <p:spPr>
          <a:xfrm>
            <a:off x="732808" y="1435750"/>
            <a:ext cx="5412533" cy="497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dirty="0">
              <a:latin typeface="思源黑体 CN Light" panose="020B0300000000000000" pitchFamily="34" charset="-122"/>
            </a:endParaRPr>
          </a:p>
        </p:txBody>
      </p:sp>
      <p:sp>
        <p:nvSpPr>
          <p:cNvPr id="2" name="标题 1"/>
          <p:cNvSpPr>
            <a:spLocks noGrp="1"/>
          </p:cNvSpPr>
          <p:nvPr>
            <p:ph type="title"/>
          </p:nvPr>
        </p:nvSpPr>
        <p:spPr>
          <a:xfrm>
            <a:off x="1224527" y="485383"/>
            <a:ext cx="5635171" cy="534035"/>
          </a:xfrm>
        </p:spPr>
        <p:txBody>
          <a:bodyPr/>
          <a:lstStyle/>
          <a:p>
            <a:r>
              <a:rPr lang="zh-CN" altLang="en-US" dirty="0">
                <a:latin typeface="幼圆" panose="02010509060101010101" pitchFamily="49" charset="-122"/>
                <a:ea typeface="幼圆" panose="02010509060101010101" pitchFamily="49" charset="-122"/>
              </a:rPr>
              <a:t>电力行业发展现状</a:t>
            </a:r>
            <a:endParaRPr lang="zh-CN" altLang="en-US" dirty="0">
              <a:latin typeface="幼圆" panose="02010509060101010101" pitchFamily="49" charset="-122"/>
              <a:ea typeface="幼圆" panose="02010509060101010101" pitchFamily="49" charset="-122"/>
            </a:endParaRPr>
          </a:p>
        </p:txBody>
      </p:sp>
      <p:grpSp>
        <p:nvGrpSpPr>
          <p:cNvPr id="13" name="Group 4"/>
          <p:cNvGrpSpPr/>
          <p:nvPr/>
        </p:nvGrpSpPr>
        <p:grpSpPr>
          <a:xfrm flipH="1">
            <a:off x="11019664" y="1390461"/>
            <a:ext cx="2171583" cy="4355375"/>
            <a:chOff x="10788650" y="3679825"/>
            <a:chExt cx="3952875" cy="7927975"/>
          </a:xfrm>
        </p:grpSpPr>
        <p:sp>
          <p:nvSpPr>
            <p:cNvPr id="14" name="Freeform 41"/>
            <p:cNvSpPr/>
            <p:nvPr/>
          </p:nvSpPr>
          <p:spPr bwMode="auto">
            <a:xfrm>
              <a:off x="13481050" y="4689475"/>
              <a:ext cx="1025525" cy="1225550"/>
            </a:xfrm>
            <a:custGeom>
              <a:avLst/>
              <a:gdLst>
                <a:gd name="T0" fmla="*/ 92 w 646"/>
                <a:gd name="T1" fmla="*/ 362 h 772"/>
                <a:gd name="T2" fmla="*/ 44 w 646"/>
                <a:gd name="T3" fmla="*/ 546 h 772"/>
                <a:gd name="T4" fmla="*/ 22 w 646"/>
                <a:gd name="T5" fmla="*/ 646 h 772"/>
                <a:gd name="T6" fmla="*/ 40 w 646"/>
                <a:gd name="T7" fmla="*/ 666 h 772"/>
                <a:gd name="T8" fmla="*/ 50 w 646"/>
                <a:gd name="T9" fmla="*/ 682 h 772"/>
                <a:gd name="T10" fmla="*/ 52 w 646"/>
                <a:gd name="T11" fmla="*/ 696 h 772"/>
                <a:gd name="T12" fmla="*/ 46 w 646"/>
                <a:gd name="T13" fmla="*/ 708 h 772"/>
                <a:gd name="T14" fmla="*/ 26 w 646"/>
                <a:gd name="T15" fmla="*/ 724 h 772"/>
                <a:gd name="T16" fmla="*/ 4 w 646"/>
                <a:gd name="T17" fmla="*/ 734 h 772"/>
                <a:gd name="T18" fmla="*/ 0 w 646"/>
                <a:gd name="T19" fmla="*/ 766 h 772"/>
                <a:gd name="T20" fmla="*/ 4 w 646"/>
                <a:gd name="T21" fmla="*/ 770 h 772"/>
                <a:gd name="T22" fmla="*/ 20 w 646"/>
                <a:gd name="T23" fmla="*/ 772 h 772"/>
                <a:gd name="T24" fmla="*/ 52 w 646"/>
                <a:gd name="T25" fmla="*/ 762 h 772"/>
                <a:gd name="T26" fmla="*/ 92 w 646"/>
                <a:gd name="T27" fmla="*/ 740 h 772"/>
                <a:gd name="T28" fmla="*/ 134 w 646"/>
                <a:gd name="T29" fmla="*/ 706 h 772"/>
                <a:gd name="T30" fmla="*/ 172 w 646"/>
                <a:gd name="T31" fmla="*/ 660 h 772"/>
                <a:gd name="T32" fmla="*/ 202 w 646"/>
                <a:gd name="T33" fmla="*/ 606 h 772"/>
                <a:gd name="T34" fmla="*/ 216 w 646"/>
                <a:gd name="T35" fmla="*/ 558 h 772"/>
                <a:gd name="T36" fmla="*/ 220 w 646"/>
                <a:gd name="T37" fmla="*/ 524 h 772"/>
                <a:gd name="T38" fmla="*/ 218 w 646"/>
                <a:gd name="T39" fmla="*/ 488 h 772"/>
                <a:gd name="T40" fmla="*/ 216 w 646"/>
                <a:gd name="T41" fmla="*/ 468 h 772"/>
                <a:gd name="T42" fmla="*/ 298 w 646"/>
                <a:gd name="T43" fmla="*/ 504 h 772"/>
                <a:gd name="T44" fmla="*/ 402 w 646"/>
                <a:gd name="T45" fmla="*/ 544 h 772"/>
                <a:gd name="T46" fmla="*/ 476 w 646"/>
                <a:gd name="T47" fmla="*/ 564 h 772"/>
                <a:gd name="T48" fmla="*/ 512 w 646"/>
                <a:gd name="T49" fmla="*/ 568 h 772"/>
                <a:gd name="T50" fmla="*/ 526 w 646"/>
                <a:gd name="T51" fmla="*/ 566 h 772"/>
                <a:gd name="T52" fmla="*/ 544 w 646"/>
                <a:gd name="T53" fmla="*/ 556 h 772"/>
                <a:gd name="T54" fmla="*/ 558 w 646"/>
                <a:gd name="T55" fmla="*/ 542 h 772"/>
                <a:gd name="T56" fmla="*/ 566 w 646"/>
                <a:gd name="T57" fmla="*/ 524 h 772"/>
                <a:gd name="T58" fmla="*/ 572 w 646"/>
                <a:gd name="T59" fmla="*/ 502 h 772"/>
                <a:gd name="T60" fmla="*/ 570 w 646"/>
                <a:gd name="T61" fmla="*/ 480 h 772"/>
                <a:gd name="T62" fmla="*/ 566 w 646"/>
                <a:gd name="T63" fmla="*/ 456 h 772"/>
                <a:gd name="T64" fmla="*/ 554 w 646"/>
                <a:gd name="T65" fmla="*/ 436 h 772"/>
                <a:gd name="T66" fmla="*/ 540 w 646"/>
                <a:gd name="T67" fmla="*/ 416 h 772"/>
                <a:gd name="T68" fmla="*/ 556 w 646"/>
                <a:gd name="T69" fmla="*/ 418 h 772"/>
                <a:gd name="T70" fmla="*/ 588 w 646"/>
                <a:gd name="T71" fmla="*/ 412 h 772"/>
                <a:gd name="T72" fmla="*/ 614 w 646"/>
                <a:gd name="T73" fmla="*/ 396 h 772"/>
                <a:gd name="T74" fmla="*/ 634 w 646"/>
                <a:gd name="T75" fmla="*/ 374 h 772"/>
                <a:gd name="T76" fmla="*/ 644 w 646"/>
                <a:gd name="T77" fmla="*/ 346 h 772"/>
                <a:gd name="T78" fmla="*/ 642 w 646"/>
                <a:gd name="T79" fmla="*/ 316 h 772"/>
                <a:gd name="T80" fmla="*/ 626 w 646"/>
                <a:gd name="T81" fmla="*/ 284 h 772"/>
                <a:gd name="T82" fmla="*/ 594 w 646"/>
                <a:gd name="T83" fmla="*/ 254 h 772"/>
                <a:gd name="T84" fmla="*/ 572 w 646"/>
                <a:gd name="T85" fmla="*/ 240 h 772"/>
                <a:gd name="T86" fmla="*/ 594 w 646"/>
                <a:gd name="T87" fmla="*/ 226 h 772"/>
                <a:gd name="T88" fmla="*/ 620 w 646"/>
                <a:gd name="T89" fmla="*/ 204 h 772"/>
                <a:gd name="T90" fmla="*/ 640 w 646"/>
                <a:gd name="T91" fmla="*/ 174 h 772"/>
                <a:gd name="T92" fmla="*/ 646 w 646"/>
                <a:gd name="T93" fmla="*/ 156 h 772"/>
                <a:gd name="T94" fmla="*/ 644 w 646"/>
                <a:gd name="T95" fmla="*/ 150 h 772"/>
                <a:gd name="T96" fmla="*/ 632 w 646"/>
                <a:gd name="T97" fmla="*/ 132 h 772"/>
                <a:gd name="T98" fmla="*/ 596 w 646"/>
                <a:gd name="T99" fmla="*/ 104 h 772"/>
                <a:gd name="T100" fmla="*/ 540 w 646"/>
                <a:gd name="T101" fmla="*/ 72 h 772"/>
                <a:gd name="T102" fmla="*/ 474 w 646"/>
                <a:gd name="T103" fmla="*/ 42 h 772"/>
                <a:gd name="T104" fmla="*/ 400 w 646"/>
                <a:gd name="T105" fmla="*/ 16 h 772"/>
                <a:gd name="T106" fmla="*/ 328 w 646"/>
                <a:gd name="T107" fmla="*/ 2 h 772"/>
                <a:gd name="T108" fmla="*/ 260 w 646"/>
                <a:gd name="T109" fmla="*/ 2 h 772"/>
                <a:gd name="T110" fmla="*/ 230 w 646"/>
                <a:gd name="T111" fmla="*/ 8 h 772"/>
                <a:gd name="T112" fmla="*/ 204 w 646"/>
                <a:gd name="T113" fmla="*/ 20 h 772"/>
                <a:gd name="T114" fmla="*/ 182 w 646"/>
                <a:gd name="T115" fmla="*/ 42 h 772"/>
                <a:gd name="T116" fmla="*/ 150 w 646"/>
                <a:gd name="T117" fmla="*/ 94 h 772"/>
                <a:gd name="T118" fmla="*/ 126 w 646"/>
                <a:gd name="T119" fmla="*/ 150 h 772"/>
                <a:gd name="T120" fmla="*/ 108 w 646"/>
                <a:gd name="T121" fmla="*/ 206 h 772"/>
                <a:gd name="T122" fmla="*/ 96 w 646"/>
                <a:gd name="T123" fmla="*/ 284 h 772"/>
                <a:gd name="T124" fmla="*/ 92 w 646"/>
                <a:gd name="T125" fmla="*/ 36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6" h="772">
                  <a:moveTo>
                    <a:pt x="92" y="362"/>
                  </a:moveTo>
                  <a:lnTo>
                    <a:pt x="92" y="362"/>
                  </a:lnTo>
                  <a:lnTo>
                    <a:pt x="66" y="456"/>
                  </a:lnTo>
                  <a:lnTo>
                    <a:pt x="44" y="546"/>
                  </a:lnTo>
                  <a:lnTo>
                    <a:pt x="22" y="646"/>
                  </a:lnTo>
                  <a:lnTo>
                    <a:pt x="22" y="646"/>
                  </a:lnTo>
                  <a:lnTo>
                    <a:pt x="32" y="656"/>
                  </a:lnTo>
                  <a:lnTo>
                    <a:pt x="40" y="666"/>
                  </a:lnTo>
                  <a:lnTo>
                    <a:pt x="46" y="674"/>
                  </a:lnTo>
                  <a:lnTo>
                    <a:pt x="50" y="682"/>
                  </a:lnTo>
                  <a:lnTo>
                    <a:pt x="52" y="690"/>
                  </a:lnTo>
                  <a:lnTo>
                    <a:pt x="52" y="696"/>
                  </a:lnTo>
                  <a:lnTo>
                    <a:pt x="50" y="702"/>
                  </a:lnTo>
                  <a:lnTo>
                    <a:pt x="46" y="708"/>
                  </a:lnTo>
                  <a:lnTo>
                    <a:pt x="38" y="718"/>
                  </a:lnTo>
                  <a:lnTo>
                    <a:pt x="26" y="724"/>
                  </a:lnTo>
                  <a:lnTo>
                    <a:pt x="14" y="730"/>
                  </a:lnTo>
                  <a:lnTo>
                    <a:pt x="4" y="734"/>
                  </a:lnTo>
                  <a:lnTo>
                    <a:pt x="4" y="734"/>
                  </a:lnTo>
                  <a:lnTo>
                    <a:pt x="0" y="766"/>
                  </a:lnTo>
                  <a:lnTo>
                    <a:pt x="0" y="766"/>
                  </a:lnTo>
                  <a:lnTo>
                    <a:pt x="4" y="770"/>
                  </a:lnTo>
                  <a:lnTo>
                    <a:pt x="8" y="770"/>
                  </a:lnTo>
                  <a:lnTo>
                    <a:pt x="20" y="772"/>
                  </a:lnTo>
                  <a:lnTo>
                    <a:pt x="34" y="768"/>
                  </a:lnTo>
                  <a:lnTo>
                    <a:pt x="52" y="762"/>
                  </a:lnTo>
                  <a:lnTo>
                    <a:pt x="72" y="752"/>
                  </a:lnTo>
                  <a:lnTo>
                    <a:pt x="92" y="740"/>
                  </a:lnTo>
                  <a:lnTo>
                    <a:pt x="112" y="724"/>
                  </a:lnTo>
                  <a:lnTo>
                    <a:pt x="134" y="706"/>
                  </a:lnTo>
                  <a:lnTo>
                    <a:pt x="154" y="684"/>
                  </a:lnTo>
                  <a:lnTo>
                    <a:pt x="172" y="660"/>
                  </a:lnTo>
                  <a:lnTo>
                    <a:pt x="188" y="634"/>
                  </a:lnTo>
                  <a:lnTo>
                    <a:pt x="202" y="606"/>
                  </a:lnTo>
                  <a:lnTo>
                    <a:pt x="212" y="574"/>
                  </a:lnTo>
                  <a:lnTo>
                    <a:pt x="216" y="558"/>
                  </a:lnTo>
                  <a:lnTo>
                    <a:pt x="218" y="542"/>
                  </a:lnTo>
                  <a:lnTo>
                    <a:pt x="220" y="524"/>
                  </a:lnTo>
                  <a:lnTo>
                    <a:pt x="220" y="506"/>
                  </a:lnTo>
                  <a:lnTo>
                    <a:pt x="218" y="488"/>
                  </a:lnTo>
                  <a:lnTo>
                    <a:pt x="216" y="468"/>
                  </a:lnTo>
                  <a:lnTo>
                    <a:pt x="216" y="468"/>
                  </a:lnTo>
                  <a:lnTo>
                    <a:pt x="256" y="486"/>
                  </a:lnTo>
                  <a:lnTo>
                    <a:pt x="298" y="504"/>
                  </a:lnTo>
                  <a:lnTo>
                    <a:pt x="350" y="524"/>
                  </a:lnTo>
                  <a:lnTo>
                    <a:pt x="402" y="544"/>
                  </a:lnTo>
                  <a:lnTo>
                    <a:pt x="454" y="558"/>
                  </a:lnTo>
                  <a:lnTo>
                    <a:pt x="476" y="564"/>
                  </a:lnTo>
                  <a:lnTo>
                    <a:pt x="496" y="568"/>
                  </a:lnTo>
                  <a:lnTo>
                    <a:pt x="512" y="568"/>
                  </a:lnTo>
                  <a:lnTo>
                    <a:pt x="526" y="566"/>
                  </a:lnTo>
                  <a:lnTo>
                    <a:pt x="526" y="566"/>
                  </a:lnTo>
                  <a:lnTo>
                    <a:pt x="536" y="562"/>
                  </a:lnTo>
                  <a:lnTo>
                    <a:pt x="544" y="556"/>
                  </a:lnTo>
                  <a:lnTo>
                    <a:pt x="552" y="550"/>
                  </a:lnTo>
                  <a:lnTo>
                    <a:pt x="558" y="542"/>
                  </a:lnTo>
                  <a:lnTo>
                    <a:pt x="562" y="532"/>
                  </a:lnTo>
                  <a:lnTo>
                    <a:pt x="566" y="524"/>
                  </a:lnTo>
                  <a:lnTo>
                    <a:pt x="570" y="512"/>
                  </a:lnTo>
                  <a:lnTo>
                    <a:pt x="572" y="502"/>
                  </a:lnTo>
                  <a:lnTo>
                    <a:pt x="572" y="490"/>
                  </a:lnTo>
                  <a:lnTo>
                    <a:pt x="570" y="480"/>
                  </a:lnTo>
                  <a:lnTo>
                    <a:pt x="568" y="468"/>
                  </a:lnTo>
                  <a:lnTo>
                    <a:pt x="566" y="456"/>
                  </a:lnTo>
                  <a:lnTo>
                    <a:pt x="560" y="446"/>
                  </a:lnTo>
                  <a:lnTo>
                    <a:pt x="554" y="436"/>
                  </a:lnTo>
                  <a:lnTo>
                    <a:pt x="548" y="426"/>
                  </a:lnTo>
                  <a:lnTo>
                    <a:pt x="540" y="416"/>
                  </a:lnTo>
                  <a:lnTo>
                    <a:pt x="540" y="416"/>
                  </a:lnTo>
                  <a:lnTo>
                    <a:pt x="556" y="418"/>
                  </a:lnTo>
                  <a:lnTo>
                    <a:pt x="572" y="416"/>
                  </a:lnTo>
                  <a:lnTo>
                    <a:pt x="588" y="412"/>
                  </a:lnTo>
                  <a:lnTo>
                    <a:pt x="602" y="404"/>
                  </a:lnTo>
                  <a:lnTo>
                    <a:pt x="614" y="396"/>
                  </a:lnTo>
                  <a:lnTo>
                    <a:pt x="624" y="386"/>
                  </a:lnTo>
                  <a:lnTo>
                    <a:pt x="634" y="374"/>
                  </a:lnTo>
                  <a:lnTo>
                    <a:pt x="640" y="360"/>
                  </a:lnTo>
                  <a:lnTo>
                    <a:pt x="644" y="346"/>
                  </a:lnTo>
                  <a:lnTo>
                    <a:pt x="644" y="330"/>
                  </a:lnTo>
                  <a:lnTo>
                    <a:pt x="642" y="316"/>
                  </a:lnTo>
                  <a:lnTo>
                    <a:pt x="636" y="300"/>
                  </a:lnTo>
                  <a:lnTo>
                    <a:pt x="626" y="284"/>
                  </a:lnTo>
                  <a:lnTo>
                    <a:pt x="612" y="268"/>
                  </a:lnTo>
                  <a:lnTo>
                    <a:pt x="594" y="254"/>
                  </a:lnTo>
                  <a:lnTo>
                    <a:pt x="572" y="240"/>
                  </a:lnTo>
                  <a:lnTo>
                    <a:pt x="572" y="240"/>
                  </a:lnTo>
                  <a:lnTo>
                    <a:pt x="582" y="234"/>
                  </a:lnTo>
                  <a:lnTo>
                    <a:pt x="594" y="226"/>
                  </a:lnTo>
                  <a:lnTo>
                    <a:pt x="606" y="216"/>
                  </a:lnTo>
                  <a:lnTo>
                    <a:pt x="620" y="204"/>
                  </a:lnTo>
                  <a:lnTo>
                    <a:pt x="632" y="190"/>
                  </a:lnTo>
                  <a:lnTo>
                    <a:pt x="640" y="174"/>
                  </a:lnTo>
                  <a:lnTo>
                    <a:pt x="644" y="164"/>
                  </a:lnTo>
                  <a:lnTo>
                    <a:pt x="646" y="156"/>
                  </a:lnTo>
                  <a:lnTo>
                    <a:pt x="646" y="156"/>
                  </a:lnTo>
                  <a:lnTo>
                    <a:pt x="644" y="150"/>
                  </a:lnTo>
                  <a:lnTo>
                    <a:pt x="642" y="146"/>
                  </a:lnTo>
                  <a:lnTo>
                    <a:pt x="632" y="132"/>
                  </a:lnTo>
                  <a:lnTo>
                    <a:pt x="616" y="118"/>
                  </a:lnTo>
                  <a:lnTo>
                    <a:pt x="596" y="104"/>
                  </a:lnTo>
                  <a:lnTo>
                    <a:pt x="570" y="88"/>
                  </a:lnTo>
                  <a:lnTo>
                    <a:pt x="540" y="72"/>
                  </a:lnTo>
                  <a:lnTo>
                    <a:pt x="508" y="56"/>
                  </a:lnTo>
                  <a:lnTo>
                    <a:pt x="474" y="42"/>
                  </a:lnTo>
                  <a:lnTo>
                    <a:pt x="438" y="28"/>
                  </a:lnTo>
                  <a:lnTo>
                    <a:pt x="400" y="16"/>
                  </a:lnTo>
                  <a:lnTo>
                    <a:pt x="364" y="8"/>
                  </a:lnTo>
                  <a:lnTo>
                    <a:pt x="328" y="2"/>
                  </a:lnTo>
                  <a:lnTo>
                    <a:pt x="292" y="0"/>
                  </a:lnTo>
                  <a:lnTo>
                    <a:pt x="260" y="2"/>
                  </a:lnTo>
                  <a:lnTo>
                    <a:pt x="244" y="4"/>
                  </a:lnTo>
                  <a:lnTo>
                    <a:pt x="230" y="8"/>
                  </a:lnTo>
                  <a:lnTo>
                    <a:pt x="216" y="14"/>
                  </a:lnTo>
                  <a:lnTo>
                    <a:pt x="204" y="20"/>
                  </a:lnTo>
                  <a:lnTo>
                    <a:pt x="204" y="20"/>
                  </a:lnTo>
                  <a:lnTo>
                    <a:pt x="182" y="42"/>
                  </a:lnTo>
                  <a:lnTo>
                    <a:pt x="164" y="66"/>
                  </a:lnTo>
                  <a:lnTo>
                    <a:pt x="150" y="94"/>
                  </a:lnTo>
                  <a:lnTo>
                    <a:pt x="136" y="120"/>
                  </a:lnTo>
                  <a:lnTo>
                    <a:pt x="126" y="150"/>
                  </a:lnTo>
                  <a:lnTo>
                    <a:pt x="116" y="178"/>
                  </a:lnTo>
                  <a:lnTo>
                    <a:pt x="108" y="206"/>
                  </a:lnTo>
                  <a:lnTo>
                    <a:pt x="104" y="234"/>
                  </a:lnTo>
                  <a:lnTo>
                    <a:pt x="96" y="284"/>
                  </a:lnTo>
                  <a:lnTo>
                    <a:pt x="92" y="326"/>
                  </a:lnTo>
                  <a:lnTo>
                    <a:pt x="92" y="362"/>
                  </a:lnTo>
                  <a:close/>
                </a:path>
              </a:pathLst>
            </a:custGeom>
            <a:solidFill>
              <a:srgbClr val="FFE8D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3" name="Freeform 42"/>
            <p:cNvSpPr/>
            <p:nvPr/>
          </p:nvSpPr>
          <p:spPr bwMode="auto">
            <a:xfrm>
              <a:off x="13481050" y="4689475"/>
              <a:ext cx="1025525" cy="1225550"/>
            </a:xfrm>
            <a:custGeom>
              <a:avLst/>
              <a:gdLst>
                <a:gd name="T0" fmla="*/ 92 w 646"/>
                <a:gd name="T1" fmla="*/ 362 h 772"/>
                <a:gd name="T2" fmla="*/ 44 w 646"/>
                <a:gd name="T3" fmla="*/ 546 h 772"/>
                <a:gd name="T4" fmla="*/ 22 w 646"/>
                <a:gd name="T5" fmla="*/ 646 h 772"/>
                <a:gd name="T6" fmla="*/ 40 w 646"/>
                <a:gd name="T7" fmla="*/ 666 h 772"/>
                <a:gd name="T8" fmla="*/ 50 w 646"/>
                <a:gd name="T9" fmla="*/ 682 h 772"/>
                <a:gd name="T10" fmla="*/ 52 w 646"/>
                <a:gd name="T11" fmla="*/ 696 h 772"/>
                <a:gd name="T12" fmla="*/ 46 w 646"/>
                <a:gd name="T13" fmla="*/ 708 h 772"/>
                <a:gd name="T14" fmla="*/ 26 w 646"/>
                <a:gd name="T15" fmla="*/ 724 h 772"/>
                <a:gd name="T16" fmla="*/ 4 w 646"/>
                <a:gd name="T17" fmla="*/ 734 h 772"/>
                <a:gd name="T18" fmla="*/ 0 w 646"/>
                <a:gd name="T19" fmla="*/ 766 h 772"/>
                <a:gd name="T20" fmla="*/ 4 w 646"/>
                <a:gd name="T21" fmla="*/ 770 h 772"/>
                <a:gd name="T22" fmla="*/ 20 w 646"/>
                <a:gd name="T23" fmla="*/ 772 h 772"/>
                <a:gd name="T24" fmla="*/ 52 w 646"/>
                <a:gd name="T25" fmla="*/ 762 h 772"/>
                <a:gd name="T26" fmla="*/ 92 w 646"/>
                <a:gd name="T27" fmla="*/ 740 h 772"/>
                <a:gd name="T28" fmla="*/ 134 w 646"/>
                <a:gd name="T29" fmla="*/ 706 h 772"/>
                <a:gd name="T30" fmla="*/ 172 w 646"/>
                <a:gd name="T31" fmla="*/ 660 h 772"/>
                <a:gd name="T32" fmla="*/ 202 w 646"/>
                <a:gd name="T33" fmla="*/ 606 h 772"/>
                <a:gd name="T34" fmla="*/ 216 w 646"/>
                <a:gd name="T35" fmla="*/ 558 h 772"/>
                <a:gd name="T36" fmla="*/ 220 w 646"/>
                <a:gd name="T37" fmla="*/ 524 h 772"/>
                <a:gd name="T38" fmla="*/ 218 w 646"/>
                <a:gd name="T39" fmla="*/ 488 h 772"/>
                <a:gd name="T40" fmla="*/ 216 w 646"/>
                <a:gd name="T41" fmla="*/ 468 h 772"/>
                <a:gd name="T42" fmla="*/ 298 w 646"/>
                <a:gd name="T43" fmla="*/ 504 h 772"/>
                <a:gd name="T44" fmla="*/ 402 w 646"/>
                <a:gd name="T45" fmla="*/ 544 h 772"/>
                <a:gd name="T46" fmla="*/ 476 w 646"/>
                <a:gd name="T47" fmla="*/ 564 h 772"/>
                <a:gd name="T48" fmla="*/ 512 w 646"/>
                <a:gd name="T49" fmla="*/ 568 h 772"/>
                <a:gd name="T50" fmla="*/ 526 w 646"/>
                <a:gd name="T51" fmla="*/ 566 h 772"/>
                <a:gd name="T52" fmla="*/ 544 w 646"/>
                <a:gd name="T53" fmla="*/ 556 h 772"/>
                <a:gd name="T54" fmla="*/ 558 w 646"/>
                <a:gd name="T55" fmla="*/ 542 h 772"/>
                <a:gd name="T56" fmla="*/ 566 w 646"/>
                <a:gd name="T57" fmla="*/ 524 h 772"/>
                <a:gd name="T58" fmla="*/ 572 w 646"/>
                <a:gd name="T59" fmla="*/ 502 h 772"/>
                <a:gd name="T60" fmla="*/ 570 w 646"/>
                <a:gd name="T61" fmla="*/ 480 h 772"/>
                <a:gd name="T62" fmla="*/ 566 w 646"/>
                <a:gd name="T63" fmla="*/ 456 h 772"/>
                <a:gd name="T64" fmla="*/ 554 w 646"/>
                <a:gd name="T65" fmla="*/ 436 h 772"/>
                <a:gd name="T66" fmla="*/ 540 w 646"/>
                <a:gd name="T67" fmla="*/ 416 h 772"/>
                <a:gd name="T68" fmla="*/ 556 w 646"/>
                <a:gd name="T69" fmla="*/ 418 h 772"/>
                <a:gd name="T70" fmla="*/ 588 w 646"/>
                <a:gd name="T71" fmla="*/ 412 h 772"/>
                <a:gd name="T72" fmla="*/ 614 w 646"/>
                <a:gd name="T73" fmla="*/ 396 h 772"/>
                <a:gd name="T74" fmla="*/ 634 w 646"/>
                <a:gd name="T75" fmla="*/ 374 h 772"/>
                <a:gd name="T76" fmla="*/ 644 w 646"/>
                <a:gd name="T77" fmla="*/ 346 h 772"/>
                <a:gd name="T78" fmla="*/ 642 w 646"/>
                <a:gd name="T79" fmla="*/ 316 h 772"/>
                <a:gd name="T80" fmla="*/ 626 w 646"/>
                <a:gd name="T81" fmla="*/ 284 h 772"/>
                <a:gd name="T82" fmla="*/ 594 w 646"/>
                <a:gd name="T83" fmla="*/ 254 h 772"/>
                <a:gd name="T84" fmla="*/ 572 w 646"/>
                <a:gd name="T85" fmla="*/ 240 h 772"/>
                <a:gd name="T86" fmla="*/ 594 w 646"/>
                <a:gd name="T87" fmla="*/ 226 h 772"/>
                <a:gd name="T88" fmla="*/ 620 w 646"/>
                <a:gd name="T89" fmla="*/ 204 h 772"/>
                <a:gd name="T90" fmla="*/ 640 w 646"/>
                <a:gd name="T91" fmla="*/ 174 h 772"/>
                <a:gd name="T92" fmla="*/ 646 w 646"/>
                <a:gd name="T93" fmla="*/ 156 h 772"/>
                <a:gd name="T94" fmla="*/ 644 w 646"/>
                <a:gd name="T95" fmla="*/ 150 h 772"/>
                <a:gd name="T96" fmla="*/ 632 w 646"/>
                <a:gd name="T97" fmla="*/ 132 h 772"/>
                <a:gd name="T98" fmla="*/ 596 w 646"/>
                <a:gd name="T99" fmla="*/ 104 h 772"/>
                <a:gd name="T100" fmla="*/ 540 w 646"/>
                <a:gd name="T101" fmla="*/ 72 h 772"/>
                <a:gd name="T102" fmla="*/ 474 w 646"/>
                <a:gd name="T103" fmla="*/ 42 h 772"/>
                <a:gd name="T104" fmla="*/ 400 w 646"/>
                <a:gd name="T105" fmla="*/ 16 h 772"/>
                <a:gd name="T106" fmla="*/ 328 w 646"/>
                <a:gd name="T107" fmla="*/ 2 h 772"/>
                <a:gd name="T108" fmla="*/ 260 w 646"/>
                <a:gd name="T109" fmla="*/ 2 h 772"/>
                <a:gd name="T110" fmla="*/ 230 w 646"/>
                <a:gd name="T111" fmla="*/ 8 h 772"/>
                <a:gd name="T112" fmla="*/ 204 w 646"/>
                <a:gd name="T113" fmla="*/ 20 h 772"/>
                <a:gd name="T114" fmla="*/ 182 w 646"/>
                <a:gd name="T115" fmla="*/ 42 h 772"/>
                <a:gd name="T116" fmla="*/ 150 w 646"/>
                <a:gd name="T117" fmla="*/ 94 h 772"/>
                <a:gd name="T118" fmla="*/ 126 w 646"/>
                <a:gd name="T119" fmla="*/ 150 h 772"/>
                <a:gd name="T120" fmla="*/ 108 w 646"/>
                <a:gd name="T121" fmla="*/ 206 h 772"/>
                <a:gd name="T122" fmla="*/ 96 w 646"/>
                <a:gd name="T123" fmla="*/ 284 h 772"/>
                <a:gd name="T124" fmla="*/ 92 w 646"/>
                <a:gd name="T125" fmla="*/ 36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6" h="772">
                  <a:moveTo>
                    <a:pt x="92" y="362"/>
                  </a:moveTo>
                  <a:lnTo>
                    <a:pt x="92" y="362"/>
                  </a:lnTo>
                  <a:lnTo>
                    <a:pt x="66" y="456"/>
                  </a:lnTo>
                  <a:lnTo>
                    <a:pt x="44" y="546"/>
                  </a:lnTo>
                  <a:lnTo>
                    <a:pt x="22" y="646"/>
                  </a:lnTo>
                  <a:lnTo>
                    <a:pt x="22" y="646"/>
                  </a:lnTo>
                  <a:lnTo>
                    <a:pt x="32" y="656"/>
                  </a:lnTo>
                  <a:lnTo>
                    <a:pt x="40" y="666"/>
                  </a:lnTo>
                  <a:lnTo>
                    <a:pt x="46" y="674"/>
                  </a:lnTo>
                  <a:lnTo>
                    <a:pt x="50" y="682"/>
                  </a:lnTo>
                  <a:lnTo>
                    <a:pt x="52" y="690"/>
                  </a:lnTo>
                  <a:lnTo>
                    <a:pt x="52" y="696"/>
                  </a:lnTo>
                  <a:lnTo>
                    <a:pt x="50" y="702"/>
                  </a:lnTo>
                  <a:lnTo>
                    <a:pt x="46" y="708"/>
                  </a:lnTo>
                  <a:lnTo>
                    <a:pt x="38" y="718"/>
                  </a:lnTo>
                  <a:lnTo>
                    <a:pt x="26" y="724"/>
                  </a:lnTo>
                  <a:lnTo>
                    <a:pt x="14" y="730"/>
                  </a:lnTo>
                  <a:lnTo>
                    <a:pt x="4" y="734"/>
                  </a:lnTo>
                  <a:lnTo>
                    <a:pt x="4" y="734"/>
                  </a:lnTo>
                  <a:lnTo>
                    <a:pt x="0" y="766"/>
                  </a:lnTo>
                  <a:lnTo>
                    <a:pt x="0" y="766"/>
                  </a:lnTo>
                  <a:lnTo>
                    <a:pt x="4" y="770"/>
                  </a:lnTo>
                  <a:lnTo>
                    <a:pt x="8" y="770"/>
                  </a:lnTo>
                  <a:lnTo>
                    <a:pt x="20" y="772"/>
                  </a:lnTo>
                  <a:lnTo>
                    <a:pt x="34" y="768"/>
                  </a:lnTo>
                  <a:lnTo>
                    <a:pt x="52" y="762"/>
                  </a:lnTo>
                  <a:lnTo>
                    <a:pt x="72" y="752"/>
                  </a:lnTo>
                  <a:lnTo>
                    <a:pt x="92" y="740"/>
                  </a:lnTo>
                  <a:lnTo>
                    <a:pt x="112" y="724"/>
                  </a:lnTo>
                  <a:lnTo>
                    <a:pt x="134" y="706"/>
                  </a:lnTo>
                  <a:lnTo>
                    <a:pt x="154" y="684"/>
                  </a:lnTo>
                  <a:lnTo>
                    <a:pt x="172" y="660"/>
                  </a:lnTo>
                  <a:lnTo>
                    <a:pt x="188" y="634"/>
                  </a:lnTo>
                  <a:lnTo>
                    <a:pt x="202" y="606"/>
                  </a:lnTo>
                  <a:lnTo>
                    <a:pt x="212" y="574"/>
                  </a:lnTo>
                  <a:lnTo>
                    <a:pt x="216" y="558"/>
                  </a:lnTo>
                  <a:lnTo>
                    <a:pt x="218" y="542"/>
                  </a:lnTo>
                  <a:lnTo>
                    <a:pt x="220" y="524"/>
                  </a:lnTo>
                  <a:lnTo>
                    <a:pt x="220" y="506"/>
                  </a:lnTo>
                  <a:lnTo>
                    <a:pt x="218" y="488"/>
                  </a:lnTo>
                  <a:lnTo>
                    <a:pt x="216" y="468"/>
                  </a:lnTo>
                  <a:lnTo>
                    <a:pt x="216" y="468"/>
                  </a:lnTo>
                  <a:lnTo>
                    <a:pt x="256" y="486"/>
                  </a:lnTo>
                  <a:lnTo>
                    <a:pt x="298" y="504"/>
                  </a:lnTo>
                  <a:lnTo>
                    <a:pt x="350" y="524"/>
                  </a:lnTo>
                  <a:lnTo>
                    <a:pt x="402" y="544"/>
                  </a:lnTo>
                  <a:lnTo>
                    <a:pt x="454" y="558"/>
                  </a:lnTo>
                  <a:lnTo>
                    <a:pt x="476" y="564"/>
                  </a:lnTo>
                  <a:lnTo>
                    <a:pt x="496" y="568"/>
                  </a:lnTo>
                  <a:lnTo>
                    <a:pt x="512" y="568"/>
                  </a:lnTo>
                  <a:lnTo>
                    <a:pt x="526" y="566"/>
                  </a:lnTo>
                  <a:lnTo>
                    <a:pt x="526" y="566"/>
                  </a:lnTo>
                  <a:lnTo>
                    <a:pt x="536" y="562"/>
                  </a:lnTo>
                  <a:lnTo>
                    <a:pt x="544" y="556"/>
                  </a:lnTo>
                  <a:lnTo>
                    <a:pt x="552" y="550"/>
                  </a:lnTo>
                  <a:lnTo>
                    <a:pt x="558" y="542"/>
                  </a:lnTo>
                  <a:lnTo>
                    <a:pt x="562" y="532"/>
                  </a:lnTo>
                  <a:lnTo>
                    <a:pt x="566" y="524"/>
                  </a:lnTo>
                  <a:lnTo>
                    <a:pt x="570" y="512"/>
                  </a:lnTo>
                  <a:lnTo>
                    <a:pt x="572" y="502"/>
                  </a:lnTo>
                  <a:lnTo>
                    <a:pt x="572" y="490"/>
                  </a:lnTo>
                  <a:lnTo>
                    <a:pt x="570" y="480"/>
                  </a:lnTo>
                  <a:lnTo>
                    <a:pt x="568" y="468"/>
                  </a:lnTo>
                  <a:lnTo>
                    <a:pt x="566" y="456"/>
                  </a:lnTo>
                  <a:lnTo>
                    <a:pt x="560" y="446"/>
                  </a:lnTo>
                  <a:lnTo>
                    <a:pt x="554" y="436"/>
                  </a:lnTo>
                  <a:lnTo>
                    <a:pt x="548" y="426"/>
                  </a:lnTo>
                  <a:lnTo>
                    <a:pt x="540" y="416"/>
                  </a:lnTo>
                  <a:lnTo>
                    <a:pt x="540" y="416"/>
                  </a:lnTo>
                  <a:lnTo>
                    <a:pt x="556" y="418"/>
                  </a:lnTo>
                  <a:lnTo>
                    <a:pt x="572" y="416"/>
                  </a:lnTo>
                  <a:lnTo>
                    <a:pt x="588" y="412"/>
                  </a:lnTo>
                  <a:lnTo>
                    <a:pt x="602" y="404"/>
                  </a:lnTo>
                  <a:lnTo>
                    <a:pt x="614" y="396"/>
                  </a:lnTo>
                  <a:lnTo>
                    <a:pt x="624" y="386"/>
                  </a:lnTo>
                  <a:lnTo>
                    <a:pt x="634" y="374"/>
                  </a:lnTo>
                  <a:lnTo>
                    <a:pt x="640" y="360"/>
                  </a:lnTo>
                  <a:lnTo>
                    <a:pt x="644" y="346"/>
                  </a:lnTo>
                  <a:lnTo>
                    <a:pt x="644" y="330"/>
                  </a:lnTo>
                  <a:lnTo>
                    <a:pt x="642" y="316"/>
                  </a:lnTo>
                  <a:lnTo>
                    <a:pt x="636" y="300"/>
                  </a:lnTo>
                  <a:lnTo>
                    <a:pt x="626" y="284"/>
                  </a:lnTo>
                  <a:lnTo>
                    <a:pt x="612" y="268"/>
                  </a:lnTo>
                  <a:lnTo>
                    <a:pt x="594" y="254"/>
                  </a:lnTo>
                  <a:lnTo>
                    <a:pt x="572" y="240"/>
                  </a:lnTo>
                  <a:lnTo>
                    <a:pt x="572" y="240"/>
                  </a:lnTo>
                  <a:lnTo>
                    <a:pt x="582" y="234"/>
                  </a:lnTo>
                  <a:lnTo>
                    <a:pt x="594" y="226"/>
                  </a:lnTo>
                  <a:lnTo>
                    <a:pt x="606" y="216"/>
                  </a:lnTo>
                  <a:lnTo>
                    <a:pt x="620" y="204"/>
                  </a:lnTo>
                  <a:lnTo>
                    <a:pt x="632" y="190"/>
                  </a:lnTo>
                  <a:lnTo>
                    <a:pt x="640" y="174"/>
                  </a:lnTo>
                  <a:lnTo>
                    <a:pt x="644" y="164"/>
                  </a:lnTo>
                  <a:lnTo>
                    <a:pt x="646" y="156"/>
                  </a:lnTo>
                  <a:lnTo>
                    <a:pt x="646" y="156"/>
                  </a:lnTo>
                  <a:lnTo>
                    <a:pt x="644" y="150"/>
                  </a:lnTo>
                  <a:lnTo>
                    <a:pt x="642" y="146"/>
                  </a:lnTo>
                  <a:lnTo>
                    <a:pt x="632" y="132"/>
                  </a:lnTo>
                  <a:lnTo>
                    <a:pt x="616" y="118"/>
                  </a:lnTo>
                  <a:lnTo>
                    <a:pt x="596" y="104"/>
                  </a:lnTo>
                  <a:lnTo>
                    <a:pt x="570" y="88"/>
                  </a:lnTo>
                  <a:lnTo>
                    <a:pt x="540" y="72"/>
                  </a:lnTo>
                  <a:lnTo>
                    <a:pt x="508" y="56"/>
                  </a:lnTo>
                  <a:lnTo>
                    <a:pt x="474" y="42"/>
                  </a:lnTo>
                  <a:lnTo>
                    <a:pt x="438" y="28"/>
                  </a:lnTo>
                  <a:lnTo>
                    <a:pt x="400" y="16"/>
                  </a:lnTo>
                  <a:lnTo>
                    <a:pt x="364" y="8"/>
                  </a:lnTo>
                  <a:lnTo>
                    <a:pt x="328" y="2"/>
                  </a:lnTo>
                  <a:lnTo>
                    <a:pt x="292" y="0"/>
                  </a:lnTo>
                  <a:lnTo>
                    <a:pt x="260" y="2"/>
                  </a:lnTo>
                  <a:lnTo>
                    <a:pt x="244" y="4"/>
                  </a:lnTo>
                  <a:lnTo>
                    <a:pt x="230" y="8"/>
                  </a:lnTo>
                  <a:lnTo>
                    <a:pt x="216" y="14"/>
                  </a:lnTo>
                  <a:lnTo>
                    <a:pt x="204" y="20"/>
                  </a:lnTo>
                  <a:lnTo>
                    <a:pt x="204" y="20"/>
                  </a:lnTo>
                  <a:lnTo>
                    <a:pt x="182" y="42"/>
                  </a:lnTo>
                  <a:lnTo>
                    <a:pt x="164" y="66"/>
                  </a:lnTo>
                  <a:lnTo>
                    <a:pt x="150" y="94"/>
                  </a:lnTo>
                  <a:lnTo>
                    <a:pt x="136" y="120"/>
                  </a:lnTo>
                  <a:lnTo>
                    <a:pt x="126" y="150"/>
                  </a:lnTo>
                  <a:lnTo>
                    <a:pt x="116" y="178"/>
                  </a:lnTo>
                  <a:lnTo>
                    <a:pt x="108" y="206"/>
                  </a:lnTo>
                  <a:lnTo>
                    <a:pt x="104" y="234"/>
                  </a:lnTo>
                  <a:lnTo>
                    <a:pt x="96" y="284"/>
                  </a:lnTo>
                  <a:lnTo>
                    <a:pt x="92" y="326"/>
                  </a:lnTo>
                  <a:lnTo>
                    <a:pt x="92" y="3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4" name="Freeform 43"/>
            <p:cNvSpPr/>
            <p:nvPr/>
          </p:nvSpPr>
          <p:spPr bwMode="auto">
            <a:xfrm>
              <a:off x="13487400" y="5715000"/>
              <a:ext cx="95250" cy="142875"/>
            </a:xfrm>
            <a:custGeom>
              <a:avLst/>
              <a:gdLst>
                <a:gd name="T0" fmla="*/ 18 w 60"/>
                <a:gd name="T1" fmla="*/ 0 h 90"/>
                <a:gd name="T2" fmla="*/ 18 w 60"/>
                <a:gd name="T3" fmla="*/ 0 h 90"/>
                <a:gd name="T4" fmla="*/ 8 w 60"/>
                <a:gd name="T5" fmla="*/ 46 h 90"/>
                <a:gd name="T6" fmla="*/ 0 w 60"/>
                <a:gd name="T7" fmla="*/ 88 h 90"/>
                <a:gd name="T8" fmla="*/ 0 w 60"/>
                <a:gd name="T9" fmla="*/ 88 h 90"/>
                <a:gd name="T10" fmla="*/ 6 w 60"/>
                <a:gd name="T11" fmla="*/ 90 h 90"/>
                <a:gd name="T12" fmla="*/ 12 w 60"/>
                <a:gd name="T13" fmla="*/ 90 h 90"/>
                <a:gd name="T14" fmla="*/ 28 w 60"/>
                <a:gd name="T15" fmla="*/ 86 h 90"/>
                <a:gd name="T16" fmla="*/ 42 w 60"/>
                <a:gd name="T17" fmla="*/ 76 h 90"/>
                <a:gd name="T18" fmla="*/ 48 w 60"/>
                <a:gd name="T19" fmla="*/ 70 h 90"/>
                <a:gd name="T20" fmla="*/ 54 w 60"/>
                <a:gd name="T21" fmla="*/ 64 h 90"/>
                <a:gd name="T22" fmla="*/ 58 w 60"/>
                <a:gd name="T23" fmla="*/ 58 h 90"/>
                <a:gd name="T24" fmla="*/ 60 w 60"/>
                <a:gd name="T25" fmla="*/ 50 h 90"/>
                <a:gd name="T26" fmla="*/ 60 w 60"/>
                <a:gd name="T27" fmla="*/ 42 h 90"/>
                <a:gd name="T28" fmla="*/ 58 w 60"/>
                <a:gd name="T29" fmla="*/ 34 h 90"/>
                <a:gd name="T30" fmla="*/ 54 w 60"/>
                <a:gd name="T31" fmla="*/ 24 h 90"/>
                <a:gd name="T32" fmla="*/ 46 w 60"/>
                <a:gd name="T33" fmla="*/ 16 h 90"/>
                <a:gd name="T34" fmla="*/ 34 w 60"/>
                <a:gd name="T35" fmla="*/ 8 h 90"/>
                <a:gd name="T36" fmla="*/ 18 w 60"/>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90">
                  <a:moveTo>
                    <a:pt x="18" y="0"/>
                  </a:moveTo>
                  <a:lnTo>
                    <a:pt x="18" y="0"/>
                  </a:lnTo>
                  <a:lnTo>
                    <a:pt x="8" y="46"/>
                  </a:lnTo>
                  <a:lnTo>
                    <a:pt x="0" y="88"/>
                  </a:lnTo>
                  <a:lnTo>
                    <a:pt x="0" y="88"/>
                  </a:lnTo>
                  <a:lnTo>
                    <a:pt x="6" y="90"/>
                  </a:lnTo>
                  <a:lnTo>
                    <a:pt x="12" y="90"/>
                  </a:lnTo>
                  <a:lnTo>
                    <a:pt x="28" y="86"/>
                  </a:lnTo>
                  <a:lnTo>
                    <a:pt x="42" y="76"/>
                  </a:lnTo>
                  <a:lnTo>
                    <a:pt x="48" y="70"/>
                  </a:lnTo>
                  <a:lnTo>
                    <a:pt x="54" y="64"/>
                  </a:lnTo>
                  <a:lnTo>
                    <a:pt x="58" y="58"/>
                  </a:lnTo>
                  <a:lnTo>
                    <a:pt x="60" y="50"/>
                  </a:lnTo>
                  <a:lnTo>
                    <a:pt x="60" y="42"/>
                  </a:lnTo>
                  <a:lnTo>
                    <a:pt x="58" y="34"/>
                  </a:lnTo>
                  <a:lnTo>
                    <a:pt x="54" y="24"/>
                  </a:lnTo>
                  <a:lnTo>
                    <a:pt x="46" y="16"/>
                  </a:lnTo>
                  <a:lnTo>
                    <a:pt x="34" y="8"/>
                  </a:lnTo>
                  <a:lnTo>
                    <a:pt x="18" y="0"/>
                  </a:lnTo>
                  <a:close/>
                </a:path>
              </a:pathLst>
            </a:custGeom>
            <a:solidFill>
              <a:srgbClr val="DDB597"/>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5" name="Freeform 44"/>
            <p:cNvSpPr/>
            <p:nvPr/>
          </p:nvSpPr>
          <p:spPr bwMode="auto">
            <a:xfrm>
              <a:off x="13487400" y="5715000"/>
              <a:ext cx="95250" cy="142875"/>
            </a:xfrm>
            <a:custGeom>
              <a:avLst/>
              <a:gdLst>
                <a:gd name="T0" fmla="*/ 18 w 60"/>
                <a:gd name="T1" fmla="*/ 0 h 90"/>
                <a:gd name="T2" fmla="*/ 18 w 60"/>
                <a:gd name="T3" fmla="*/ 0 h 90"/>
                <a:gd name="T4" fmla="*/ 8 w 60"/>
                <a:gd name="T5" fmla="*/ 46 h 90"/>
                <a:gd name="T6" fmla="*/ 0 w 60"/>
                <a:gd name="T7" fmla="*/ 88 h 90"/>
                <a:gd name="T8" fmla="*/ 0 w 60"/>
                <a:gd name="T9" fmla="*/ 88 h 90"/>
                <a:gd name="T10" fmla="*/ 6 w 60"/>
                <a:gd name="T11" fmla="*/ 90 h 90"/>
                <a:gd name="T12" fmla="*/ 12 w 60"/>
                <a:gd name="T13" fmla="*/ 90 h 90"/>
                <a:gd name="T14" fmla="*/ 28 w 60"/>
                <a:gd name="T15" fmla="*/ 86 h 90"/>
                <a:gd name="T16" fmla="*/ 42 w 60"/>
                <a:gd name="T17" fmla="*/ 76 h 90"/>
                <a:gd name="T18" fmla="*/ 48 w 60"/>
                <a:gd name="T19" fmla="*/ 70 h 90"/>
                <a:gd name="T20" fmla="*/ 54 w 60"/>
                <a:gd name="T21" fmla="*/ 64 h 90"/>
                <a:gd name="T22" fmla="*/ 58 w 60"/>
                <a:gd name="T23" fmla="*/ 58 h 90"/>
                <a:gd name="T24" fmla="*/ 60 w 60"/>
                <a:gd name="T25" fmla="*/ 50 h 90"/>
                <a:gd name="T26" fmla="*/ 60 w 60"/>
                <a:gd name="T27" fmla="*/ 42 h 90"/>
                <a:gd name="T28" fmla="*/ 58 w 60"/>
                <a:gd name="T29" fmla="*/ 34 h 90"/>
                <a:gd name="T30" fmla="*/ 54 w 60"/>
                <a:gd name="T31" fmla="*/ 24 h 90"/>
                <a:gd name="T32" fmla="*/ 46 w 60"/>
                <a:gd name="T33" fmla="*/ 16 h 90"/>
                <a:gd name="T34" fmla="*/ 34 w 60"/>
                <a:gd name="T35" fmla="*/ 8 h 90"/>
                <a:gd name="T36" fmla="*/ 18 w 60"/>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90">
                  <a:moveTo>
                    <a:pt x="18" y="0"/>
                  </a:moveTo>
                  <a:lnTo>
                    <a:pt x="18" y="0"/>
                  </a:lnTo>
                  <a:lnTo>
                    <a:pt x="8" y="46"/>
                  </a:lnTo>
                  <a:lnTo>
                    <a:pt x="0" y="88"/>
                  </a:lnTo>
                  <a:lnTo>
                    <a:pt x="0" y="88"/>
                  </a:lnTo>
                  <a:lnTo>
                    <a:pt x="6" y="90"/>
                  </a:lnTo>
                  <a:lnTo>
                    <a:pt x="12" y="90"/>
                  </a:lnTo>
                  <a:lnTo>
                    <a:pt x="28" y="86"/>
                  </a:lnTo>
                  <a:lnTo>
                    <a:pt x="42" y="76"/>
                  </a:lnTo>
                  <a:lnTo>
                    <a:pt x="48" y="70"/>
                  </a:lnTo>
                  <a:lnTo>
                    <a:pt x="54" y="64"/>
                  </a:lnTo>
                  <a:lnTo>
                    <a:pt x="58" y="58"/>
                  </a:lnTo>
                  <a:lnTo>
                    <a:pt x="60" y="50"/>
                  </a:lnTo>
                  <a:lnTo>
                    <a:pt x="60" y="42"/>
                  </a:lnTo>
                  <a:lnTo>
                    <a:pt x="58" y="34"/>
                  </a:lnTo>
                  <a:lnTo>
                    <a:pt x="54" y="24"/>
                  </a:lnTo>
                  <a:lnTo>
                    <a:pt x="46" y="16"/>
                  </a:lnTo>
                  <a:lnTo>
                    <a:pt x="34" y="8"/>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6" name="Freeform 45"/>
            <p:cNvSpPr/>
            <p:nvPr/>
          </p:nvSpPr>
          <p:spPr bwMode="auto">
            <a:xfrm>
              <a:off x="11306175" y="3806825"/>
              <a:ext cx="2514600" cy="1495425"/>
            </a:xfrm>
            <a:custGeom>
              <a:avLst/>
              <a:gdLst>
                <a:gd name="T0" fmla="*/ 1454 w 1584"/>
                <a:gd name="T1" fmla="*/ 942 h 942"/>
                <a:gd name="T2" fmla="*/ 1454 w 1584"/>
                <a:gd name="T3" fmla="*/ 942 h 942"/>
                <a:gd name="T4" fmla="*/ 1262 w 1584"/>
                <a:gd name="T5" fmla="*/ 878 h 942"/>
                <a:gd name="T6" fmla="*/ 818 w 1584"/>
                <a:gd name="T7" fmla="*/ 730 h 942"/>
                <a:gd name="T8" fmla="*/ 566 w 1584"/>
                <a:gd name="T9" fmla="*/ 648 h 942"/>
                <a:gd name="T10" fmla="*/ 328 w 1584"/>
                <a:gd name="T11" fmla="*/ 572 h 942"/>
                <a:gd name="T12" fmla="*/ 132 w 1584"/>
                <a:gd name="T13" fmla="*/ 512 h 942"/>
                <a:gd name="T14" fmla="*/ 56 w 1584"/>
                <a:gd name="T15" fmla="*/ 490 h 942"/>
                <a:gd name="T16" fmla="*/ 0 w 1584"/>
                <a:gd name="T17" fmla="*/ 476 h 942"/>
                <a:gd name="T18" fmla="*/ 0 w 1584"/>
                <a:gd name="T19" fmla="*/ 476 h 942"/>
                <a:gd name="T20" fmla="*/ 46 w 1584"/>
                <a:gd name="T21" fmla="*/ 274 h 942"/>
                <a:gd name="T22" fmla="*/ 86 w 1584"/>
                <a:gd name="T23" fmla="*/ 114 h 942"/>
                <a:gd name="T24" fmla="*/ 114 w 1584"/>
                <a:gd name="T25" fmla="*/ 0 h 942"/>
                <a:gd name="T26" fmla="*/ 114 w 1584"/>
                <a:gd name="T27" fmla="*/ 0 h 942"/>
                <a:gd name="T28" fmla="*/ 332 w 1584"/>
                <a:gd name="T29" fmla="*/ 84 h 942"/>
                <a:gd name="T30" fmla="*/ 818 w 1584"/>
                <a:gd name="T31" fmla="*/ 274 h 942"/>
                <a:gd name="T32" fmla="*/ 1082 w 1584"/>
                <a:gd name="T33" fmla="*/ 380 h 942"/>
                <a:gd name="T34" fmla="*/ 1318 w 1584"/>
                <a:gd name="T35" fmla="*/ 474 h 942"/>
                <a:gd name="T36" fmla="*/ 1496 w 1584"/>
                <a:gd name="T37" fmla="*/ 548 h 942"/>
                <a:gd name="T38" fmla="*/ 1554 w 1584"/>
                <a:gd name="T39" fmla="*/ 574 h 942"/>
                <a:gd name="T40" fmla="*/ 1584 w 1584"/>
                <a:gd name="T41" fmla="*/ 590 h 942"/>
                <a:gd name="T42" fmla="*/ 1584 w 1584"/>
                <a:gd name="T43" fmla="*/ 590 h 942"/>
                <a:gd name="T44" fmla="*/ 1572 w 1584"/>
                <a:gd name="T45" fmla="*/ 632 h 942"/>
                <a:gd name="T46" fmla="*/ 1542 w 1584"/>
                <a:gd name="T47" fmla="*/ 732 h 942"/>
                <a:gd name="T48" fmla="*/ 1522 w 1584"/>
                <a:gd name="T49" fmla="*/ 792 h 942"/>
                <a:gd name="T50" fmla="*/ 1500 w 1584"/>
                <a:gd name="T51" fmla="*/ 850 h 942"/>
                <a:gd name="T52" fmla="*/ 1478 w 1584"/>
                <a:gd name="T53" fmla="*/ 902 h 942"/>
                <a:gd name="T54" fmla="*/ 1466 w 1584"/>
                <a:gd name="T55" fmla="*/ 924 h 942"/>
                <a:gd name="T56" fmla="*/ 1454 w 1584"/>
                <a:gd name="T57" fmla="*/ 94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84" h="942">
                  <a:moveTo>
                    <a:pt x="1454" y="942"/>
                  </a:moveTo>
                  <a:lnTo>
                    <a:pt x="1454" y="942"/>
                  </a:lnTo>
                  <a:lnTo>
                    <a:pt x="1262" y="878"/>
                  </a:lnTo>
                  <a:lnTo>
                    <a:pt x="818" y="730"/>
                  </a:lnTo>
                  <a:lnTo>
                    <a:pt x="566" y="648"/>
                  </a:lnTo>
                  <a:lnTo>
                    <a:pt x="328" y="572"/>
                  </a:lnTo>
                  <a:lnTo>
                    <a:pt x="132" y="512"/>
                  </a:lnTo>
                  <a:lnTo>
                    <a:pt x="56" y="490"/>
                  </a:lnTo>
                  <a:lnTo>
                    <a:pt x="0" y="476"/>
                  </a:lnTo>
                  <a:lnTo>
                    <a:pt x="0" y="476"/>
                  </a:lnTo>
                  <a:lnTo>
                    <a:pt x="46" y="274"/>
                  </a:lnTo>
                  <a:lnTo>
                    <a:pt x="86" y="114"/>
                  </a:lnTo>
                  <a:lnTo>
                    <a:pt x="114" y="0"/>
                  </a:lnTo>
                  <a:lnTo>
                    <a:pt x="114" y="0"/>
                  </a:lnTo>
                  <a:lnTo>
                    <a:pt x="332" y="84"/>
                  </a:lnTo>
                  <a:lnTo>
                    <a:pt x="818" y="274"/>
                  </a:lnTo>
                  <a:lnTo>
                    <a:pt x="1082" y="380"/>
                  </a:lnTo>
                  <a:lnTo>
                    <a:pt x="1318" y="474"/>
                  </a:lnTo>
                  <a:lnTo>
                    <a:pt x="1496" y="548"/>
                  </a:lnTo>
                  <a:lnTo>
                    <a:pt x="1554" y="574"/>
                  </a:lnTo>
                  <a:lnTo>
                    <a:pt x="1584" y="590"/>
                  </a:lnTo>
                  <a:lnTo>
                    <a:pt x="1584" y="590"/>
                  </a:lnTo>
                  <a:lnTo>
                    <a:pt x="1572" y="632"/>
                  </a:lnTo>
                  <a:lnTo>
                    <a:pt x="1542" y="732"/>
                  </a:lnTo>
                  <a:lnTo>
                    <a:pt x="1522" y="792"/>
                  </a:lnTo>
                  <a:lnTo>
                    <a:pt x="1500" y="850"/>
                  </a:lnTo>
                  <a:lnTo>
                    <a:pt x="1478" y="902"/>
                  </a:lnTo>
                  <a:lnTo>
                    <a:pt x="1466" y="924"/>
                  </a:lnTo>
                  <a:lnTo>
                    <a:pt x="1454" y="9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7" name="Freeform 46"/>
            <p:cNvSpPr/>
            <p:nvPr/>
          </p:nvSpPr>
          <p:spPr bwMode="auto">
            <a:xfrm>
              <a:off x="11306175" y="3806825"/>
              <a:ext cx="2514600" cy="1495425"/>
            </a:xfrm>
            <a:custGeom>
              <a:avLst/>
              <a:gdLst>
                <a:gd name="T0" fmla="*/ 1454 w 1584"/>
                <a:gd name="T1" fmla="*/ 942 h 942"/>
                <a:gd name="T2" fmla="*/ 1454 w 1584"/>
                <a:gd name="T3" fmla="*/ 942 h 942"/>
                <a:gd name="T4" fmla="*/ 1262 w 1584"/>
                <a:gd name="T5" fmla="*/ 878 h 942"/>
                <a:gd name="T6" fmla="*/ 818 w 1584"/>
                <a:gd name="T7" fmla="*/ 730 h 942"/>
                <a:gd name="T8" fmla="*/ 566 w 1584"/>
                <a:gd name="T9" fmla="*/ 648 h 942"/>
                <a:gd name="T10" fmla="*/ 328 w 1584"/>
                <a:gd name="T11" fmla="*/ 572 h 942"/>
                <a:gd name="T12" fmla="*/ 132 w 1584"/>
                <a:gd name="T13" fmla="*/ 512 h 942"/>
                <a:gd name="T14" fmla="*/ 56 w 1584"/>
                <a:gd name="T15" fmla="*/ 490 h 942"/>
                <a:gd name="T16" fmla="*/ 0 w 1584"/>
                <a:gd name="T17" fmla="*/ 476 h 942"/>
                <a:gd name="T18" fmla="*/ 0 w 1584"/>
                <a:gd name="T19" fmla="*/ 476 h 942"/>
                <a:gd name="T20" fmla="*/ 46 w 1584"/>
                <a:gd name="T21" fmla="*/ 274 h 942"/>
                <a:gd name="T22" fmla="*/ 86 w 1584"/>
                <a:gd name="T23" fmla="*/ 114 h 942"/>
                <a:gd name="T24" fmla="*/ 114 w 1584"/>
                <a:gd name="T25" fmla="*/ 0 h 942"/>
                <a:gd name="T26" fmla="*/ 114 w 1584"/>
                <a:gd name="T27" fmla="*/ 0 h 942"/>
                <a:gd name="T28" fmla="*/ 332 w 1584"/>
                <a:gd name="T29" fmla="*/ 84 h 942"/>
                <a:gd name="T30" fmla="*/ 818 w 1584"/>
                <a:gd name="T31" fmla="*/ 274 h 942"/>
                <a:gd name="T32" fmla="*/ 1082 w 1584"/>
                <a:gd name="T33" fmla="*/ 380 h 942"/>
                <a:gd name="T34" fmla="*/ 1318 w 1584"/>
                <a:gd name="T35" fmla="*/ 474 h 942"/>
                <a:gd name="T36" fmla="*/ 1496 w 1584"/>
                <a:gd name="T37" fmla="*/ 548 h 942"/>
                <a:gd name="T38" fmla="*/ 1554 w 1584"/>
                <a:gd name="T39" fmla="*/ 574 h 942"/>
                <a:gd name="T40" fmla="*/ 1584 w 1584"/>
                <a:gd name="T41" fmla="*/ 590 h 942"/>
                <a:gd name="T42" fmla="*/ 1584 w 1584"/>
                <a:gd name="T43" fmla="*/ 590 h 942"/>
                <a:gd name="T44" fmla="*/ 1572 w 1584"/>
                <a:gd name="T45" fmla="*/ 632 h 942"/>
                <a:gd name="T46" fmla="*/ 1542 w 1584"/>
                <a:gd name="T47" fmla="*/ 732 h 942"/>
                <a:gd name="T48" fmla="*/ 1522 w 1584"/>
                <a:gd name="T49" fmla="*/ 792 h 942"/>
                <a:gd name="T50" fmla="*/ 1500 w 1584"/>
                <a:gd name="T51" fmla="*/ 850 h 942"/>
                <a:gd name="T52" fmla="*/ 1478 w 1584"/>
                <a:gd name="T53" fmla="*/ 902 h 942"/>
                <a:gd name="T54" fmla="*/ 1466 w 1584"/>
                <a:gd name="T55" fmla="*/ 924 h 942"/>
                <a:gd name="T56" fmla="*/ 1454 w 1584"/>
                <a:gd name="T57" fmla="*/ 94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84" h="942">
                  <a:moveTo>
                    <a:pt x="1454" y="942"/>
                  </a:moveTo>
                  <a:lnTo>
                    <a:pt x="1454" y="942"/>
                  </a:lnTo>
                  <a:lnTo>
                    <a:pt x="1262" y="878"/>
                  </a:lnTo>
                  <a:lnTo>
                    <a:pt x="818" y="730"/>
                  </a:lnTo>
                  <a:lnTo>
                    <a:pt x="566" y="648"/>
                  </a:lnTo>
                  <a:lnTo>
                    <a:pt x="328" y="572"/>
                  </a:lnTo>
                  <a:lnTo>
                    <a:pt x="132" y="512"/>
                  </a:lnTo>
                  <a:lnTo>
                    <a:pt x="56" y="490"/>
                  </a:lnTo>
                  <a:lnTo>
                    <a:pt x="0" y="476"/>
                  </a:lnTo>
                  <a:lnTo>
                    <a:pt x="0" y="476"/>
                  </a:lnTo>
                  <a:lnTo>
                    <a:pt x="46" y="274"/>
                  </a:lnTo>
                  <a:lnTo>
                    <a:pt x="86" y="114"/>
                  </a:lnTo>
                  <a:lnTo>
                    <a:pt x="114" y="0"/>
                  </a:lnTo>
                  <a:lnTo>
                    <a:pt x="114" y="0"/>
                  </a:lnTo>
                  <a:lnTo>
                    <a:pt x="332" y="84"/>
                  </a:lnTo>
                  <a:lnTo>
                    <a:pt x="818" y="274"/>
                  </a:lnTo>
                  <a:lnTo>
                    <a:pt x="1082" y="380"/>
                  </a:lnTo>
                  <a:lnTo>
                    <a:pt x="1318" y="474"/>
                  </a:lnTo>
                  <a:lnTo>
                    <a:pt x="1496" y="548"/>
                  </a:lnTo>
                  <a:lnTo>
                    <a:pt x="1554" y="574"/>
                  </a:lnTo>
                  <a:lnTo>
                    <a:pt x="1584" y="590"/>
                  </a:lnTo>
                  <a:lnTo>
                    <a:pt x="1584" y="590"/>
                  </a:lnTo>
                  <a:lnTo>
                    <a:pt x="1572" y="632"/>
                  </a:lnTo>
                  <a:lnTo>
                    <a:pt x="1542" y="732"/>
                  </a:lnTo>
                  <a:lnTo>
                    <a:pt x="1522" y="792"/>
                  </a:lnTo>
                  <a:lnTo>
                    <a:pt x="1500" y="850"/>
                  </a:lnTo>
                  <a:lnTo>
                    <a:pt x="1478" y="902"/>
                  </a:lnTo>
                  <a:lnTo>
                    <a:pt x="1466" y="924"/>
                  </a:lnTo>
                  <a:lnTo>
                    <a:pt x="1454" y="9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8" name="Freeform 47"/>
            <p:cNvSpPr/>
            <p:nvPr/>
          </p:nvSpPr>
          <p:spPr bwMode="auto">
            <a:xfrm>
              <a:off x="11156950" y="3679825"/>
              <a:ext cx="2533650" cy="1616075"/>
            </a:xfrm>
            <a:custGeom>
              <a:avLst/>
              <a:gdLst>
                <a:gd name="T0" fmla="*/ 1484 w 1596"/>
                <a:gd name="T1" fmla="*/ 1018 h 1018"/>
                <a:gd name="T2" fmla="*/ 1484 w 1596"/>
                <a:gd name="T3" fmla="*/ 1018 h 1018"/>
                <a:gd name="T4" fmla="*/ 1286 w 1596"/>
                <a:gd name="T5" fmla="*/ 954 h 1018"/>
                <a:gd name="T6" fmla="*/ 832 w 1596"/>
                <a:gd name="T7" fmla="*/ 808 h 1018"/>
                <a:gd name="T8" fmla="*/ 576 w 1596"/>
                <a:gd name="T9" fmla="*/ 728 h 1018"/>
                <a:gd name="T10" fmla="*/ 334 w 1596"/>
                <a:gd name="T11" fmla="*/ 652 h 1018"/>
                <a:gd name="T12" fmla="*/ 134 w 1596"/>
                <a:gd name="T13" fmla="*/ 594 h 1018"/>
                <a:gd name="T14" fmla="*/ 58 w 1596"/>
                <a:gd name="T15" fmla="*/ 572 h 1018"/>
                <a:gd name="T16" fmla="*/ 0 w 1596"/>
                <a:gd name="T17" fmla="*/ 558 h 1018"/>
                <a:gd name="T18" fmla="*/ 0 w 1596"/>
                <a:gd name="T19" fmla="*/ 558 h 1018"/>
                <a:gd name="T20" fmla="*/ 40 w 1596"/>
                <a:gd name="T21" fmla="*/ 316 h 1018"/>
                <a:gd name="T22" fmla="*/ 72 w 1596"/>
                <a:gd name="T23" fmla="*/ 128 h 1018"/>
                <a:gd name="T24" fmla="*/ 86 w 1596"/>
                <a:gd name="T25" fmla="*/ 52 h 1018"/>
                <a:gd name="T26" fmla="*/ 98 w 1596"/>
                <a:gd name="T27" fmla="*/ 0 h 1018"/>
                <a:gd name="T28" fmla="*/ 98 w 1596"/>
                <a:gd name="T29" fmla="*/ 0 h 1018"/>
                <a:gd name="T30" fmla="*/ 322 w 1596"/>
                <a:gd name="T31" fmla="*/ 90 h 1018"/>
                <a:gd name="T32" fmla="*/ 816 w 1596"/>
                <a:gd name="T33" fmla="*/ 292 h 1018"/>
                <a:gd name="T34" fmla="*/ 1086 w 1596"/>
                <a:gd name="T35" fmla="*/ 402 h 1018"/>
                <a:gd name="T36" fmla="*/ 1328 w 1596"/>
                <a:gd name="T37" fmla="*/ 504 h 1018"/>
                <a:gd name="T38" fmla="*/ 1508 w 1596"/>
                <a:gd name="T39" fmla="*/ 582 h 1018"/>
                <a:gd name="T40" fmla="*/ 1566 w 1596"/>
                <a:gd name="T41" fmla="*/ 608 h 1018"/>
                <a:gd name="T42" fmla="*/ 1596 w 1596"/>
                <a:gd name="T43" fmla="*/ 624 h 1018"/>
                <a:gd name="T44" fmla="*/ 1596 w 1596"/>
                <a:gd name="T45" fmla="*/ 624 h 1018"/>
                <a:gd name="T46" fmla="*/ 1588 w 1596"/>
                <a:gd name="T47" fmla="*/ 672 h 1018"/>
                <a:gd name="T48" fmla="*/ 1578 w 1596"/>
                <a:gd name="T49" fmla="*/ 724 h 1018"/>
                <a:gd name="T50" fmla="*/ 1564 w 1596"/>
                <a:gd name="T51" fmla="*/ 786 h 1018"/>
                <a:gd name="T52" fmla="*/ 1546 w 1596"/>
                <a:gd name="T53" fmla="*/ 854 h 1018"/>
                <a:gd name="T54" fmla="*/ 1528 w 1596"/>
                <a:gd name="T55" fmla="*/ 918 h 1018"/>
                <a:gd name="T56" fmla="*/ 1516 w 1596"/>
                <a:gd name="T57" fmla="*/ 948 h 1018"/>
                <a:gd name="T58" fmla="*/ 1506 w 1596"/>
                <a:gd name="T59" fmla="*/ 976 h 1018"/>
                <a:gd name="T60" fmla="*/ 1496 w 1596"/>
                <a:gd name="T61" fmla="*/ 998 h 1018"/>
                <a:gd name="T62" fmla="*/ 1484 w 1596"/>
                <a:gd name="T63" fmla="*/ 101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6" h="1018">
                  <a:moveTo>
                    <a:pt x="1484" y="1018"/>
                  </a:moveTo>
                  <a:lnTo>
                    <a:pt x="1484" y="1018"/>
                  </a:lnTo>
                  <a:lnTo>
                    <a:pt x="1286" y="954"/>
                  </a:lnTo>
                  <a:lnTo>
                    <a:pt x="832" y="808"/>
                  </a:lnTo>
                  <a:lnTo>
                    <a:pt x="576" y="728"/>
                  </a:lnTo>
                  <a:lnTo>
                    <a:pt x="334" y="652"/>
                  </a:lnTo>
                  <a:lnTo>
                    <a:pt x="134" y="594"/>
                  </a:lnTo>
                  <a:lnTo>
                    <a:pt x="58" y="572"/>
                  </a:lnTo>
                  <a:lnTo>
                    <a:pt x="0" y="558"/>
                  </a:lnTo>
                  <a:lnTo>
                    <a:pt x="0" y="558"/>
                  </a:lnTo>
                  <a:lnTo>
                    <a:pt x="40" y="316"/>
                  </a:lnTo>
                  <a:lnTo>
                    <a:pt x="72" y="128"/>
                  </a:lnTo>
                  <a:lnTo>
                    <a:pt x="86" y="52"/>
                  </a:lnTo>
                  <a:lnTo>
                    <a:pt x="98" y="0"/>
                  </a:lnTo>
                  <a:lnTo>
                    <a:pt x="98" y="0"/>
                  </a:lnTo>
                  <a:lnTo>
                    <a:pt x="322" y="90"/>
                  </a:lnTo>
                  <a:lnTo>
                    <a:pt x="816" y="292"/>
                  </a:lnTo>
                  <a:lnTo>
                    <a:pt x="1086" y="402"/>
                  </a:lnTo>
                  <a:lnTo>
                    <a:pt x="1328" y="504"/>
                  </a:lnTo>
                  <a:lnTo>
                    <a:pt x="1508" y="582"/>
                  </a:lnTo>
                  <a:lnTo>
                    <a:pt x="1566" y="608"/>
                  </a:lnTo>
                  <a:lnTo>
                    <a:pt x="1596" y="624"/>
                  </a:lnTo>
                  <a:lnTo>
                    <a:pt x="1596" y="624"/>
                  </a:lnTo>
                  <a:lnTo>
                    <a:pt x="1588" y="672"/>
                  </a:lnTo>
                  <a:lnTo>
                    <a:pt x="1578" y="724"/>
                  </a:lnTo>
                  <a:lnTo>
                    <a:pt x="1564" y="786"/>
                  </a:lnTo>
                  <a:lnTo>
                    <a:pt x="1546" y="854"/>
                  </a:lnTo>
                  <a:lnTo>
                    <a:pt x="1528" y="918"/>
                  </a:lnTo>
                  <a:lnTo>
                    <a:pt x="1516" y="948"/>
                  </a:lnTo>
                  <a:lnTo>
                    <a:pt x="1506" y="976"/>
                  </a:lnTo>
                  <a:lnTo>
                    <a:pt x="1496" y="998"/>
                  </a:lnTo>
                  <a:lnTo>
                    <a:pt x="1484" y="101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9" name="Freeform 48"/>
            <p:cNvSpPr/>
            <p:nvPr/>
          </p:nvSpPr>
          <p:spPr bwMode="auto">
            <a:xfrm>
              <a:off x="11156950" y="3679825"/>
              <a:ext cx="2533650" cy="1616075"/>
            </a:xfrm>
            <a:custGeom>
              <a:avLst/>
              <a:gdLst>
                <a:gd name="T0" fmla="*/ 1484 w 1596"/>
                <a:gd name="T1" fmla="*/ 1018 h 1018"/>
                <a:gd name="T2" fmla="*/ 1484 w 1596"/>
                <a:gd name="T3" fmla="*/ 1018 h 1018"/>
                <a:gd name="T4" fmla="*/ 1286 w 1596"/>
                <a:gd name="T5" fmla="*/ 954 h 1018"/>
                <a:gd name="T6" fmla="*/ 832 w 1596"/>
                <a:gd name="T7" fmla="*/ 808 h 1018"/>
                <a:gd name="T8" fmla="*/ 576 w 1596"/>
                <a:gd name="T9" fmla="*/ 728 h 1018"/>
                <a:gd name="T10" fmla="*/ 334 w 1596"/>
                <a:gd name="T11" fmla="*/ 652 h 1018"/>
                <a:gd name="T12" fmla="*/ 134 w 1596"/>
                <a:gd name="T13" fmla="*/ 594 h 1018"/>
                <a:gd name="T14" fmla="*/ 58 w 1596"/>
                <a:gd name="T15" fmla="*/ 572 h 1018"/>
                <a:gd name="T16" fmla="*/ 0 w 1596"/>
                <a:gd name="T17" fmla="*/ 558 h 1018"/>
                <a:gd name="T18" fmla="*/ 0 w 1596"/>
                <a:gd name="T19" fmla="*/ 558 h 1018"/>
                <a:gd name="T20" fmla="*/ 40 w 1596"/>
                <a:gd name="T21" fmla="*/ 316 h 1018"/>
                <a:gd name="T22" fmla="*/ 72 w 1596"/>
                <a:gd name="T23" fmla="*/ 128 h 1018"/>
                <a:gd name="T24" fmla="*/ 86 w 1596"/>
                <a:gd name="T25" fmla="*/ 52 h 1018"/>
                <a:gd name="T26" fmla="*/ 98 w 1596"/>
                <a:gd name="T27" fmla="*/ 0 h 1018"/>
                <a:gd name="T28" fmla="*/ 98 w 1596"/>
                <a:gd name="T29" fmla="*/ 0 h 1018"/>
                <a:gd name="T30" fmla="*/ 322 w 1596"/>
                <a:gd name="T31" fmla="*/ 90 h 1018"/>
                <a:gd name="T32" fmla="*/ 816 w 1596"/>
                <a:gd name="T33" fmla="*/ 292 h 1018"/>
                <a:gd name="T34" fmla="*/ 1086 w 1596"/>
                <a:gd name="T35" fmla="*/ 402 h 1018"/>
                <a:gd name="T36" fmla="*/ 1328 w 1596"/>
                <a:gd name="T37" fmla="*/ 504 h 1018"/>
                <a:gd name="T38" fmla="*/ 1508 w 1596"/>
                <a:gd name="T39" fmla="*/ 582 h 1018"/>
                <a:gd name="T40" fmla="*/ 1566 w 1596"/>
                <a:gd name="T41" fmla="*/ 608 h 1018"/>
                <a:gd name="T42" fmla="*/ 1596 w 1596"/>
                <a:gd name="T43" fmla="*/ 624 h 1018"/>
                <a:gd name="T44" fmla="*/ 1596 w 1596"/>
                <a:gd name="T45" fmla="*/ 624 h 1018"/>
                <a:gd name="T46" fmla="*/ 1588 w 1596"/>
                <a:gd name="T47" fmla="*/ 672 h 1018"/>
                <a:gd name="T48" fmla="*/ 1578 w 1596"/>
                <a:gd name="T49" fmla="*/ 724 h 1018"/>
                <a:gd name="T50" fmla="*/ 1564 w 1596"/>
                <a:gd name="T51" fmla="*/ 786 h 1018"/>
                <a:gd name="T52" fmla="*/ 1546 w 1596"/>
                <a:gd name="T53" fmla="*/ 854 h 1018"/>
                <a:gd name="T54" fmla="*/ 1528 w 1596"/>
                <a:gd name="T55" fmla="*/ 918 h 1018"/>
                <a:gd name="T56" fmla="*/ 1516 w 1596"/>
                <a:gd name="T57" fmla="*/ 948 h 1018"/>
                <a:gd name="T58" fmla="*/ 1506 w 1596"/>
                <a:gd name="T59" fmla="*/ 976 h 1018"/>
                <a:gd name="T60" fmla="*/ 1496 w 1596"/>
                <a:gd name="T61" fmla="*/ 998 h 1018"/>
                <a:gd name="T62" fmla="*/ 1484 w 1596"/>
                <a:gd name="T63" fmla="*/ 101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6" h="1018">
                  <a:moveTo>
                    <a:pt x="1484" y="1018"/>
                  </a:moveTo>
                  <a:lnTo>
                    <a:pt x="1484" y="1018"/>
                  </a:lnTo>
                  <a:lnTo>
                    <a:pt x="1286" y="954"/>
                  </a:lnTo>
                  <a:lnTo>
                    <a:pt x="832" y="808"/>
                  </a:lnTo>
                  <a:lnTo>
                    <a:pt x="576" y="728"/>
                  </a:lnTo>
                  <a:lnTo>
                    <a:pt x="334" y="652"/>
                  </a:lnTo>
                  <a:lnTo>
                    <a:pt x="134" y="594"/>
                  </a:lnTo>
                  <a:lnTo>
                    <a:pt x="58" y="572"/>
                  </a:lnTo>
                  <a:lnTo>
                    <a:pt x="0" y="558"/>
                  </a:lnTo>
                  <a:lnTo>
                    <a:pt x="0" y="558"/>
                  </a:lnTo>
                  <a:lnTo>
                    <a:pt x="40" y="316"/>
                  </a:lnTo>
                  <a:lnTo>
                    <a:pt x="72" y="128"/>
                  </a:lnTo>
                  <a:lnTo>
                    <a:pt x="86" y="52"/>
                  </a:lnTo>
                  <a:lnTo>
                    <a:pt x="98" y="0"/>
                  </a:lnTo>
                  <a:lnTo>
                    <a:pt x="98" y="0"/>
                  </a:lnTo>
                  <a:lnTo>
                    <a:pt x="322" y="90"/>
                  </a:lnTo>
                  <a:lnTo>
                    <a:pt x="816" y="292"/>
                  </a:lnTo>
                  <a:lnTo>
                    <a:pt x="1086" y="402"/>
                  </a:lnTo>
                  <a:lnTo>
                    <a:pt x="1328" y="504"/>
                  </a:lnTo>
                  <a:lnTo>
                    <a:pt x="1508" y="582"/>
                  </a:lnTo>
                  <a:lnTo>
                    <a:pt x="1566" y="608"/>
                  </a:lnTo>
                  <a:lnTo>
                    <a:pt x="1596" y="624"/>
                  </a:lnTo>
                  <a:lnTo>
                    <a:pt x="1596" y="624"/>
                  </a:lnTo>
                  <a:lnTo>
                    <a:pt x="1588" y="672"/>
                  </a:lnTo>
                  <a:lnTo>
                    <a:pt x="1578" y="724"/>
                  </a:lnTo>
                  <a:lnTo>
                    <a:pt x="1564" y="786"/>
                  </a:lnTo>
                  <a:lnTo>
                    <a:pt x="1546" y="854"/>
                  </a:lnTo>
                  <a:lnTo>
                    <a:pt x="1528" y="918"/>
                  </a:lnTo>
                  <a:lnTo>
                    <a:pt x="1516" y="948"/>
                  </a:lnTo>
                  <a:lnTo>
                    <a:pt x="1506" y="976"/>
                  </a:lnTo>
                  <a:lnTo>
                    <a:pt x="1496" y="998"/>
                  </a:lnTo>
                  <a:lnTo>
                    <a:pt x="1484" y="10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0" name="Freeform 49"/>
            <p:cNvSpPr/>
            <p:nvPr/>
          </p:nvSpPr>
          <p:spPr bwMode="auto">
            <a:xfrm>
              <a:off x="13303250" y="4619625"/>
              <a:ext cx="161925" cy="555625"/>
            </a:xfrm>
            <a:custGeom>
              <a:avLst/>
              <a:gdLst>
                <a:gd name="T0" fmla="*/ 0 w 102"/>
                <a:gd name="T1" fmla="*/ 350 h 350"/>
                <a:gd name="T2" fmla="*/ 0 w 102"/>
                <a:gd name="T3" fmla="*/ 350 h 350"/>
                <a:gd name="T4" fmla="*/ 44 w 102"/>
                <a:gd name="T5" fmla="*/ 210 h 350"/>
                <a:gd name="T6" fmla="*/ 78 w 102"/>
                <a:gd name="T7" fmla="*/ 94 h 350"/>
                <a:gd name="T8" fmla="*/ 92 w 102"/>
                <a:gd name="T9" fmla="*/ 40 h 350"/>
                <a:gd name="T10" fmla="*/ 102 w 102"/>
                <a:gd name="T11" fmla="*/ 0 h 350"/>
                <a:gd name="T12" fmla="*/ 102 w 102"/>
                <a:gd name="T13" fmla="*/ 0 h 350"/>
                <a:gd name="T14" fmla="*/ 86 w 102"/>
                <a:gd name="T15" fmla="*/ 44 h 350"/>
                <a:gd name="T16" fmla="*/ 50 w 102"/>
                <a:gd name="T17" fmla="*/ 146 h 350"/>
                <a:gd name="T18" fmla="*/ 32 w 102"/>
                <a:gd name="T19" fmla="*/ 206 h 350"/>
                <a:gd name="T20" fmla="*/ 16 w 102"/>
                <a:gd name="T21" fmla="*/ 264 h 350"/>
                <a:gd name="T22" fmla="*/ 4 w 102"/>
                <a:gd name="T23" fmla="*/ 314 h 350"/>
                <a:gd name="T24" fmla="*/ 0 w 102"/>
                <a:gd name="T25" fmla="*/ 334 h 350"/>
                <a:gd name="T26" fmla="*/ 0 w 102"/>
                <a:gd name="T2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350">
                  <a:moveTo>
                    <a:pt x="0" y="350"/>
                  </a:moveTo>
                  <a:lnTo>
                    <a:pt x="0" y="350"/>
                  </a:lnTo>
                  <a:lnTo>
                    <a:pt x="44" y="210"/>
                  </a:lnTo>
                  <a:lnTo>
                    <a:pt x="78" y="94"/>
                  </a:lnTo>
                  <a:lnTo>
                    <a:pt x="92" y="40"/>
                  </a:lnTo>
                  <a:lnTo>
                    <a:pt x="102" y="0"/>
                  </a:lnTo>
                  <a:lnTo>
                    <a:pt x="102" y="0"/>
                  </a:lnTo>
                  <a:lnTo>
                    <a:pt x="86" y="44"/>
                  </a:lnTo>
                  <a:lnTo>
                    <a:pt x="50" y="146"/>
                  </a:lnTo>
                  <a:lnTo>
                    <a:pt x="32" y="206"/>
                  </a:lnTo>
                  <a:lnTo>
                    <a:pt x="16" y="264"/>
                  </a:lnTo>
                  <a:lnTo>
                    <a:pt x="4" y="314"/>
                  </a:lnTo>
                  <a:lnTo>
                    <a:pt x="0" y="334"/>
                  </a:lnTo>
                  <a:lnTo>
                    <a:pt x="0" y="350"/>
                  </a:lnTo>
                  <a:close/>
                </a:path>
              </a:pathLst>
            </a:custGeom>
            <a:solidFill>
              <a:srgbClr val="054949"/>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1" name="Freeform 50"/>
            <p:cNvSpPr/>
            <p:nvPr/>
          </p:nvSpPr>
          <p:spPr bwMode="auto">
            <a:xfrm>
              <a:off x="13303250" y="4619625"/>
              <a:ext cx="161925" cy="555625"/>
            </a:xfrm>
            <a:custGeom>
              <a:avLst/>
              <a:gdLst>
                <a:gd name="T0" fmla="*/ 0 w 102"/>
                <a:gd name="T1" fmla="*/ 350 h 350"/>
                <a:gd name="T2" fmla="*/ 0 w 102"/>
                <a:gd name="T3" fmla="*/ 350 h 350"/>
                <a:gd name="T4" fmla="*/ 44 w 102"/>
                <a:gd name="T5" fmla="*/ 210 h 350"/>
                <a:gd name="T6" fmla="*/ 78 w 102"/>
                <a:gd name="T7" fmla="*/ 94 h 350"/>
                <a:gd name="T8" fmla="*/ 92 w 102"/>
                <a:gd name="T9" fmla="*/ 40 h 350"/>
                <a:gd name="T10" fmla="*/ 102 w 102"/>
                <a:gd name="T11" fmla="*/ 0 h 350"/>
                <a:gd name="T12" fmla="*/ 102 w 102"/>
                <a:gd name="T13" fmla="*/ 0 h 350"/>
                <a:gd name="T14" fmla="*/ 86 w 102"/>
                <a:gd name="T15" fmla="*/ 44 h 350"/>
                <a:gd name="T16" fmla="*/ 50 w 102"/>
                <a:gd name="T17" fmla="*/ 146 h 350"/>
                <a:gd name="T18" fmla="*/ 32 w 102"/>
                <a:gd name="T19" fmla="*/ 206 h 350"/>
                <a:gd name="T20" fmla="*/ 16 w 102"/>
                <a:gd name="T21" fmla="*/ 264 h 350"/>
                <a:gd name="T22" fmla="*/ 4 w 102"/>
                <a:gd name="T23" fmla="*/ 314 h 350"/>
                <a:gd name="T24" fmla="*/ 0 w 102"/>
                <a:gd name="T25" fmla="*/ 334 h 350"/>
                <a:gd name="T26" fmla="*/ 0 w 102"/>
                <a:gd name="T2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350">
                  <a:moveTo>
                    <a:pt x="0" y="350"/>
                  </a:moveTo>
                  <a:lnTo>
                    <a:pt x="0" y="350"/>
                  </a:lnTo>
                  <a:lnTo>
                    <a:pt x="44" y="210"/>
                  </a:lnTo>
                  <a:lnTo>
                    <a:pt x="78" y="94"/>
                  </a:lnTo>
                  <a:lnTo>
                    <a:pt x="92" y="40"/>
                  </a:lnTo>
                  <a:lnTo>
                    <a:pt x="102" y="0"/>
                  </a:lnTo>
                  <a:lnTo>
                    <a:pt x="102" y="0"/>
                  </a:lnTo>
                  <a:lnTo>
                    <a:pt x="86" y="44"/>
                  </a:lnTo>
                  <a:lnTo>
                    <a:pt x="50" y="146"/>
                  </a:lnTo>
                  <a:lnTo>
                    <a:pt x="32" y="206"/>
                  </a:lnTo>
                  <a:lnTo>
                    <a:pt x="16" y="264"/>
                  </a:lnTo>
                  <a:lnTo>
                    <a:pt x="4" y="314"/>
                  </a:lnTo>
                  <a:lnTo>
                    <a:pt x="0" y="334"/>
                  </a:lnTo>
                  <a:lnTo>
                    <a:pt x="0" y="350"/>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2" name="Freeform 51"/>
            <p:cNvSpPr/>
            <p:nvPr/>
          </p:nvSpPr>
          <p:spPr bwMode="auto">
            <a:xfrm>
              <a:off x="13404850" y="5092700"/>
              <a:ext cx="95250" cy="95250"/>
            </a:xfrm>
            <a:custGeom>
              <a:avLst/>
              <a:gdLst>
                <a:gd name="T0" fmla="*/ 8 w 60"/>
                <a:gd name="T1" fmla="*/ 10 h 60"/>
                <a:gd name="T2" fmla="*/ 8 w 60"/>
                <a:gd name="T3" fmla="*/ 10 h 60"/>
                <a:gd name="T4" fmla="*/ 14 w 60"/>
                <a:gd name="T5" fmla="*/ 6 h 60"/>
                <a:gd name="T6" fmla="*/ 18 w 60"/>
                <a:gd name="T7" fmla="*/ 2 h 60"/>
                <a:gd name="T8" fmla="*/ 30 w 60"/>
                <a:gd name="T9" fmla="*/ 0 h 60"/>
                <a:gd name="T10" fmla="*/ 40 w 60"/>
                <a:gd name="T11" fmla="*/ 2 h 60"/>
                <a:gd name="T12" fmla="*/ 46 w 60"/>
                <a:gd name="T13" fmla="*/ 6 h 60"/>
                <a:gd name="T14" fmla="*/ 50 w 60"/>
                <a:gd name="T15" fmla="*/ 10 h 60"/>
                <a:gd name="T16" fmla="*/ 50 w 60"/>
                <a:gd name="T17" fmla="*/ 10 h 60"/>
                <a:gd name="T18" fmla="*/ 54 w 60"/>
                <a:gd name="T19" fmla="*/ 14 h 60"/>
                <a:gd name="T20" fmla="*/ 56 w 60"/>
                <a:gd name="T21" fmla="*/ 18 h 60"/>
                <a:gd name="T22" fmla="*/ 60 w 60"/>
                <a:gd name="T23" fmla="*/ 30 h 60"/>
                <a:gd name="T24" fmla="*/ 56 w 60"/>
                <a:gd name="T25" fmla="*/ 40 h 60"/>
                <a:gd name="T26" fmla="*/ 54 w 60"/>
                <a:gd name="T27" fmla="*/ 46 h 60"/>
                <a:gd name="T28" fmla="*/ 50 w 60"/>
                <a:gd name="T29" fmla="*/ 50 h 60"/>
                <a:gd name="T30" fmla="*/ 50 w 60"/>
                <a:gd name="T31" fmla="*/ 50 h 60"/>
                <a:gd name="T32" fmla="*/ 46 w 60"/>
                <a:gd name="T33" fmla="*/ 54 h 60"/>
                <a:gd name="T34" fmla="*/ 40 w 60"/>
                <a:gd name="T35" fmla="*/ 58 h 60"/>
                <a:gd name="T36" fmla="*/ 30 w 60"/>
                <a:gd name="T37" fmla="*/ 60 h 60"/>
                <a:gd name="T38" fmla="*/ 18 w 60"/>
                <a:gd name="T39" fmla="*/ 58 h 60"/>
                <a:gd name="T40" fmla="*/ 14 w 60"/>
                <a:gd name="T41" fmla="*/ 54 h 60"/>
                <a:gd name="T42" fmla="*/ 8 w 60"/>
                <a:gd name="T43" fmla="*/ 50 h 60"/>
                <a:gd name="T44" fmla="*/ 8 w 60"/>
                <a:gd name="T45" fmla="*/ 50 h 60"/>
                <a:gd name="T46" fmla="*/ 6 w 60"/>
                <a:gd name="T47" fmla="*/ 46 h 60"/>
                <a:gd name="T48" fmla="*/ 2 w 60"/>
                <a:gd name="T49" fmla="*/ 42 h 60"/>
                <a:gd name="T50" fmla="*/ 0 w 60"/>
                <a:gd name="T51" fmla="*/ 30 h 60"/>
                <a:gd name="T52" fmla="*/ 2 w 60"/>
                <a:gd name="T53" fmla="*/ 18 h 60"/>
                <a:gd name="T54" fmla="*/ 6 w 60"/>
                <a:gd name="T55" fmla="*/ 14 h 60"/>
                <a:gd name="T56" fmla="*/ 8 w 60"/>
                <a:gd name="T5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60">
                  <a:moveTo>
                    <a:pt x="8" y="10"/>
                  </a:moveTo>
                  <a:lnTo>
                    <a:pt x="8" y="10"/>
                  </a:lnTo>
                  <a:lnTo>
                    <a:pt x="14" y="6"/>
                  </a:lnTo>
                  <a:lnTo>
                    <a:pt x="18" y="2"/>
                  </a:lnTo>
                  <a:lnTo>
                    <a:pt x="30" y="0"/>
                  </a:lnTo>
                  <a:lnTo>
                    <a:pt x="40" y="2"/>
                  </a:lnTo>
                  <a:lnTo>
                    <a:pt x="46" y="6"/>
                  </a:lnTo>
                  <a:lnTo>
                    <a:pt x="50" y="10"/>
                  </a:lnTo>
                  <a:lnTo>
                    <a:pt x="50" y="10"/>
                  </a:lnTo>
                  <a:lnTo>
                    <a:pt x="54" y="14"/>
                  </a:lnTo>
                  <a:lnTo>
                    <a:pt x="56" y="18"/>
                  </a:lnTo>
                  <a:lnTo>
                    <a:pt x="60" y="30"/>
                  </a:lnTo>
                  <a:lnTo>
                    <a:pt x="56" y="40"/>
                  </a:lnTo>
                  <a:lnTo>
                    <a:pt x="54" y="46"/>
                  </a:lnTo>
                  <a:lnTo>
                    <a:pt x="50" y="50"/>
                  </a:lnTo>
                  <a:lnTo>
                    <a:pt x="50" y="50"/>
                  </a:lnTo>
                  <a:lnTo>
                    <a:pt x="46" y="54"/>
                  </a:lnTo>
                  <a:lnTo>
                    <a:pt x="40" y="58"/>
                  </a:lnTo>
                  <a:lnTo>
                    <a:pt x="30" y="60"/>
                  </a:lnTo>
                  <a:lnTo>
                    <a:pt x="18" y="58"/>
                  </a:lnTo>
                  <a:lnTo>
                    <a:pt x="14" y="54"/>
                  </a:lnTo>
                  <a:lnTo>
                    <a:pt x="8" y="50"/>
                  </a:lnTo>
                  <a:lnTo>
                    <a:pt x="8" y="50"/>
                  </a:lnTo>
                  <a:lnTo>
                    <a:pt x="6" y="46"/>
                  </a:lnTo>
                  <a:lnTo>
                    <a:pt x="2" y="42"/>
                  </a:lnTo>
                  <a:lnTo>
                    <a:pt x="0" y="30"/>
                  </a:lnTo>
                  <a:lnTo>
                    <a:pt x="2" y="18"/>
                  </a:lnTo>
                  <a:lnTo>
                    <a:pt x="6" y="14"/>
                  </a:lnTo>
                  <a:lnTo>
                    <a:pt x="8"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3" name="Freeform 52"/>
            <p:cNvSpPr/>
            <p:nvPr/>
          </p:nvSpPr>
          <p:spPr bwMode="auto">
            <a:xfrm>
              <a:off x="13404850" y="5092700"/>
              <a:ext cx="95250" cy="95250"/>
            </a:xfrm>
            <a:custGeom>
              <a:avLst/>
              <a:gdLst>
                <a:gd name="T0" fmla="*/ 8 w 60"/>
                <a:gd name="T1" fmla="*/ 10 h 60"/>
                <a:gd name="T2" fmla="*/ 8 w 60"/>
                <a:gd name="T3" fmla="*/ 10 h 60"/>
                <a:gd name="T4" fmla="*/ 14 w 60"/>
                <a:gd name="T5" fmla="*/ 6 h 60"/>
                <a:gd name="T6" fmla="*/ 18 w 60"/>
                <a:gd name="T7" fmla="*/ 2 h 60"/>
                <a:gd name="T8" fmla="*/ 30 w 60"/>
                <a:gd name="T9" fmla="*/ 0 h 60"/>
                <a:gd name="T10" fmla="*/ 40 w 60"/>
                <a:gd name="T11" fmla="*/ 2 h 60"/>
                <a:gd name="T12" fmla="*/ 46 w 60"/>
                <a:gd name="T13" fmla="*/ 6 h 60"/>
                <a:gd name="T14" fmla="*/ 50 w 60"/>
                <a:gd name="T15" fmla="*/ 10 h 60"/>
                <a:gd name="T16" fmla="*/ 50 w 60"/>
                <a:gd name="T17" fmla="*/ 10 h 60"/>
                <a:gd name="T18" fmla="*/ 54 w 60"/>
                <a:gd name="T19" fmla="*/ 14 h 60"/>
                <a:gd name="T20" fmla="*/ 56 w 60"/>
                <a:gd name="T21" fmla="*/ 18 h 60"/>
                <a:gd name="T22" fmla="*/ 60 w 60"/>
                <a:gd name="T23" fmla="*/ 30 h 60"/>
                <a:gd name="T24" fmla="*/ 56 w 60"/>
                <a:gd name="T25" fmla="*/ 40 h 60"/>
                <a:gd name="T26" fmla="*/ 54 w 60"/>
                <a:gd name="T27" fmla="*/ 46 h 60"/>
                <a:gd name="T28" fmla="*/ 50 w 60"/>
                <a:gd name="T29" fmla="*/ 50 h 60"/>
                <a:gd name="T30" fmla="*/ 50 w 60"/>
                <a:gd name="T31" fmla="*/ 50 h 60"/>
                <a:gd name="T32" fmla="*/ 46 w 60"/>
                <a:gd name="T33" fmla="*/ 54 h 60"/>
                <a:gd name="T34" fmla="*/ 40 w 60"/>
                <a:gd name="T35" fmla="*/ 58 h 60"/>
                <a:gd name="T36" fmla="*/ 30 w 60"/>
                <a:gd name="T37" fmla="*/ 60 h 60"/>
                <a:gd name="T38" fmla="*/ 18 w 60"/>
                <a:gd name="T39" fmla="*/ 58 h 60"/>
                <a:gd name="T40" fmla="*/ 14 w 60"/>
                <a:gd name="T41" fmla="*/ 54 h 60"/>
                <a:gd name="T42" fmla="*/ 8 w 60"/>
                <a:gd name="T43" fmla="*/ 50 h 60"/>
                <a:gd name="T44" fmla="*/ 8 w 60"/>
                <a:gd name="T45" fmla="*/ 50 h 60"/>
                <a:gd name="T46" fmla="*/ 6 w 60"/>
                <a:gd name="T47" fmla="*/ 46 h 60"/>
                <a:gd name="T48" fmla="*/ 2 w 60"/>
                <a:gd name="T49" fmla="*/ 42 h 60"/>
                <a:gd name="T50" fmla="*/ 0 w 60"/>
                <a:gd name="T51" fmla="*/ 30 h 60"/>
                <a:gd name="T52" fmla="*/ 2 w 60"/>
                <a:gd name="T53" fmla="*/ 18 h 60"/>
                <a:gd name="T54" fmla="*/ 6 w 60"/>
                <a:gd name="T55" fmla="*/ 14 h 60"/>
                <a:gd name="T56" fmla="*/ 8 w 60"/>
                <a:gd name="T5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60">
                  <a:moveTo>
                    <a:pt x="8" y="10"/>
                  </a:moveTo>
                  <a:lnTo>
                    <a:pt x="8" y="10"/>
                  </a:lnTo>
                  <a:lnTo>
                    <a:pt x="14" y="6"/>
                  </a:lnTo>
                  <a:lnTo>
                    <a:pt x="18" y="2"/>
                  </a:lnTo>
                  <a:lnTo>
                    <a:pt x="30" y="0"/>
                  </a:lnTo>
                  <a:lnTo>
                    <a:pt x="40" y="2"/>
                  </a:lnTo>
                  <a:lnTo>
                    <a:pt x="46" y="6"/>
                  </a:lnTo>
                  <a:lnTo>
                    <a:pt x="50" y="10"/>
                  </a:lnTo>
                  <a:lnTo>
                    <a:pt x="50" y="10"/>
                  </a:lnTo>
                  <a:lnTo>
                    <a:pt x="54" y="14"/>
                  </a:lnTo>
                  <a:lnTo>
                    <a:pt x="56" y="18"/>
                  </a:lnTo>
                  <a:lnTo>
                    <a:pt x="60" y="30"/>
                  </a:lnTo>
                  <a:lnTo>
                    <a:pt x="56" y="40"/>
                  </a:lnTo>
                  <a:lnTo>
                    <a:pt x="54" y="46"/>
                  </a:lnTo>
                  <a:lnTo>
                    <a:pt x="50" y="50"/>
                  </a:lnTo>
                  <a:lnTo>
                    <a:pt x="50" y="50"/>
                  </a:lnTo>
                  <a:lnTo>
                    <a:pt x="46" y="54"/>
                  </a:lnTo>
                  <a:lnTo>
                    <a:pt x="40" y="58"/>
                  </a:lnTo>
                  <a:lnTo>
                    <a:pt x="30" y="60"/>
                  </a:lnTo>
                  <a:lnTo>
                    <a:pt x="18" y="58"/>
                  </a:lnTo>
                  <a:lnTo>
                    <a:pt x="14" y="54"/>
                  </a:lnTo>
                  <a:lnTo>
                    <a:pt x="8" y="50"/>
                  </a:lnTo>
                  <a:lnTo>
                    <a:pt x="8" y="50"/>
                  </a:lnTo>
                  <a:lnTo>
                    <a:pt x="6" y="46"/>
                  </a:lnTo>
                  <a:lnTo>
                    <a:pt x="2" y="42"/>
                  </a:lnTo>
                  <a:lnTo>
                    <a:pt x="0" y="30"/>
                  </a:lnTo>
                  <a:lnTo>
                    <a:pt x="2" y="18"/>
                  </a:lnTo>
                  <a:lnTo>
                    <a:pt x="6" y="14"/>
                  </a:lnTo>
                  <a:lnTo>
                    <a:pt x="8"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4" name="Freeform 53"/>
            <p:cNvSpPr/>
            <p:nvPr/>
          </p:nvSpPr>
          <p:spPr bwMode="auto">
            <a:xfrm>
              <a:off x="13452475" y="6826250"/>
              <a:ext cx="882650" cy="1352550"/>
            </a:xfrm>
            <a:custGeom>
              <a:avLst/>
              <a:gdLst>
                <a:gd name="T0" fmla="*/ 50 w 556"/>
                <a:gd name="T1" fmla="*/ 410 h 852"/>
                <a:gd name="T2" fmla="*/ 76 w 556"/>
                <a:gd name="T3" fmla="*/ 222 h 852"/>
                <a:gd name="T4" fmla="*/ 94 w 556"/>
                <a:gd name="T5" fmla="*/ 122 h 852"/>
                <a:gd name="T6" fmla="*/ 118 w 556"/>
                <a:gd name="T7" fmla="*/ 110 h 852"/>
                <a:gd name="T8" fmla="*/ 134 w 556"/>
                <a:gd name="T9" fmla="*/ 98 h 852"/>
                <a:gd name="T10" fmla="*/ 140 w 556"/>
                <a:gd name="T11" fmla="*/ 86 h 852"/>
                <a:gd name="T12" fmla="*/ 140 w 556"/>
                <a:gd name="T13" fmla="*/ 74 h 852"/>
                <a:gd name="T14" fmla="*/ 128 w 556"/>
                <a:gd name="T15" fmla="*/ 50 h 852"/>
                <a:gd name="T16" fmla="*/ 112 w 556"/>
                <a:gd name="T17" fmla="*/ 34 h 852"/>
                <a:gd name="T18" fmla="*/ 120 w 556"/>
                <a:gd name="T19" fmla="*/ 0 h 852"/>
                <a:gd name="T20" fmla="*/ 124 w 556"/>
                <a:gd name="T21" fmla="*/ 0 h 852"/>
                <a:gd name="T22" fmla="*/ 140 w 556"/>
                <a:gd name="T23" fmla="*/ 4 h 852"/>
                <a:gd name="T24" fmla="*/ 166 w 556"/>
                <a:gd name="T25" fmla="*/ 26 h 852"/>
                <a:gd name="T26" fmla="*/ 194 w 556"/>
                <a:gd name="T27" fmla="*/ 62 h 852"/>
                <a:gd name="T28" fmla="*/ 220 w 556"/>
                <a:gd name="T29" fmla="*/ 108 h 852"/>
                <a:gd name="T30" fmla="*/ 238 w 556"/>
                <a:gd name="T31" fmla="*/ 164 h 852"/>
                <a:gd name="T32" fmla="*/ 244 w 556"/>
                <a:gd name="T33" fmla="*/ 226 h 852"/>
                <a:gd name="T34" fmla="*/ 240 w 556"/>
                <a:gd name="T35" fmla="*/ 276 h 852"/>
                <a:gd name="T36" fmla="*/ 230 w 556"/>
                <a:gd name="T37" fmla="*/ 308 h 852"/>
                <a:gd name="T38" fmla="*/ 214 w 556"/>
                <a:gd name="T39" fmla="*/ 342 h 852"/>
                <a:gd name="T40" fmla="*/ 206 w 556"/>
                <a:gd name="T41" fmla="*/ 358 h 852"/>
                <a:gd name="T42" fmla="*/ 296 w 556"/>
                <a:gd name="T43" fmla="*/ 358 h 852"/>
                <a:gd name="T44" fmla="*/ 406 w 556"/>
                <a:gd name="T45" fmla="*/ 360 h 852"/>
                <a:gd name="T46" fmla="*/ 482 w 556"/>
                <a:gd name="T47" fmla="*/ 370 h 852"/>
                <a:gd name="T48" fmla="*/ 518 w 556"/>
                <a:gd name="T49" fmla="*/ 380 h 852"/>
                <a:gd name="T50" fmla="*/ 528 w 556"/>
                <a:gd name="T51" fmla="*/ 386 h 852"/>
                <a:gd name="T52" fmla="*/ 542 w 556"/>
                <a:gd name="T53" fmla="*/ 402 h 852"/>
                <a:gd name="T54" fmla="*/ 550 w 556"/>
                <a:gd name="T55" fmla="*/ 422 h 852"/>
                <a:gd name="T56" fmla="*/ 550 w 556"/>
                <a:gd name="T57" fmla="*/ 442 h 852"/>
                <a:gd name="T58" fmla="*/ 546 w 556"/>
                <a:gd name="T59" fmla="*/ 464 h 852"/>
                <a:gd name="T60" fmla="*/ 538 w 556"/>
                <a:gd name="T61" fmla="*/ 484 h 852"/>
                <a:gd name="T62" fmla="*/ 524 w 556"/>
                <a:gd name="T63" fmla="*/ 502 h 852"/>
                <a:gd name="T64" fmla="*/ 506 w 556"/>
                <a:gd name="T65" fmla="*/ 518 h 852"/>
                <a:gd name="T66" fmla="*/ 484 w 556"/>
                <a:gd name="T67" fmla="*/ 530 h 852"/>
                <a:gd name="T68" fmla="*/ 500 w 556"/>
                <a:gd name="T69" fmla="*/ 536 h 852"/>
                <a:gd name="T70" fmla="*/ 528 w 556"/>
                <a:gd name="T71" fmla="*/ 554 h 852"/>
                <a:gd name="T72" fmla="*/ 546 w 556"/>
                <a:gd name="T73" fmla="*/ 578 h 852"/>
                <a:gd name="T74" fmla="*/ 556 w 556"/>
                <a:gd name="T75" fmla="*/ 606 h 852"/>
                <a:gd name="T76" fmla="*/ 554 w 556"/>
                <a:gd name="T77" fmla="*/ 636 h 852"/>
                <a:gd name="T78" fmla="*/ 540 w 556"/>
                <a:gd name="T79" fmla="*/ 662 h 852"/>
                <a:gd name="T80" fmla="*/ 514 w 556"/>
                <a:gd name="T81" fmla="*/ 686 h 852"/>
                <a:gd name="T82" fmla="*/ 474 w 556"/>
                <a:gd name="T83" fmla="*/ 700 h 852"/>
                <a:gd name="T84" fmla="*/ 448 w 556"/>
                <a:gd name="T85" fmla="*/ 704 h 852"/>
                <a:gd name="T86" fmla="*/ 462 w 556"/>
                <a:gd name="T87" fmla="*/ 726 h 852"/>
                <a:gd name="T88" fmla="*/ 478 w 556"/>
                <a:gd name="T89" fmla="*/ 758 h 852"/>
                <a:gd name="T90" fmla="*/ 486 w 556"/>
                <a:gd name="T91" fmla="*/ 794 h 852"/>
                <a:gd name="T92" fmla="*/ 484 w 556"/>
                <a:gd name="T93" fmla="*/ 812 h 852"/>
                <a:gd name="T94" fmla="*/ 480 w 556"/>
                <a:gd name="T95" fmla="*/ 816 h 852"/>
                <a:gd name="T96" fmla="*/ 462 w 556"/>
                <a:gd name="T97" fmla="*/ 828 h 852"/>
                <a:gd name="T98" fmla="*/ 418 w 556"/>
                <a:gd name="T99" fmla="*/ 842 h 852"/>
                <a:gd name="T100" fmla="*/ 354 w 556"/>
                <a:gd name="T101" fmla="*/ 850 h 852"/>
                <a:gd name="T102" fmla="*/ 282 w 556"/>
                <a:gd name="T103" fmla="*/ 852 h 852"/>
                <a:gd name="T104" fmla="*/ 204 w 556"/>
                <a:gd name="T105" fmla="*/ 846 h 852"/>
                <a:gd name="T106" fmla="*/ 132 w 556"/>
                <a:gd name="T107" fmla="*/ 832 h 852"/>
                <a:gd name="T108" fmla="*/ 68 w 556"/>
                <a:gd name="T109" fmla="*/ 806 h 852"/>
                <a:gd name="T110" fmla="*/ 44 w 556"/>
                <a:gd name="T111" fmla="*/ 790 h 852"/>
                <a:gd name="T112" fmla="*/ 24 w 556"/>
                <a:gd name="T113" fmla="*/ 768 h 852"/>
                <a:gd name="T114" fmla="*/ 12 w 556"/>
                <a:gd name="T115" fmla="*/ 740 h 852"/>
                <a:gd name="T116" fmla="*/ 2 w 556"/>
                <a:gd name="T117" fmla="*/ 680 h 852"/>
                <a:gd name="T118" fmla="*/ 0 w 556"/>
                <a:gd name="T119" fmla="*/ 620 h 852"/>
                <a:gd name="T120" fmla="*/ 6 w 556"/>
                <a:gd name="T121" fmla="*/ 560 h 852"/>
                <a:gd name="T122" fmla="*/ 24 w 556"/>
                <a:gd name="T123" fmla="*/ 484 h 852"/>
                <a:gd name="T124" fmla="*/ 50 w 556"/>
                <a:gd name="T125" fmla="*/ 41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6" h="852">
                  <a:moveTo>
                    <a:pt x="50" y="410"/>
                  </a:moveTo>
                  <a:lnTo>
                    <a:pt x="50" y="410"/>
                  </a:lnTo>
                  <a:lnTo>
                    <a:pt x="62" y="314"/>
                  </a:lnTo>
                  <a:lnTo>
                    <a:pt x="76" y="222"/>
                  </a:lnTo>
                  <a:lnTo>
                    <a:pt x="94" y="122"/>
                  </a:lnTo>
                  <a:lnTo>
                    <a:pt x="94" y="122"/>
                  </a:lnTo>
                  <a:lnTo>
                    <a:pt x="108" y="116"/>
                  </a:lnTo>
                  <a:lnTo>
                    <a:pt x="118" y="110"/>
                  </a:lnTo>
                  <a:lnTo>
                    <a:pt x="128" y="104"/>
                  </a:lnTo>
                  <a:lnTo>
                    <a:pt x="134" y="98"/>
                  </a:lnTo>
                  <a:lnTo>
                    <a:pt x="138" y="92"/>
                  </a:lnTo>
                  <a:lnTo>
                    <a:pt x="140" y="86"/>
                  </a:lnTo>
                  <a:lnTo>
                    <a:pt x="140" y="80"/>
                  </a:lnTo>
                  <a:lnTo>
                    <a:pt x="140" y="74"/>
                  </a:lnTo>
                  <a:lnTo>
                    <a:pt x="136" y="60"/>
                  </a:lnTo>
                  <a:lnTo>
                    <a:pt x="128" y="50"/>
                  </a:lnTo>
                  <a:lnTo>
                    <a:pt x="118" y="40"/>
                  </a:lnTo>
                  <a:lnTo>
                    <a:pt x="112" y="34"/>
                  </a:lnTo>
                  <a:lnTo>
                    <a:pt x="112" y="34"/>
                  </a:lnTo>
                  <a:lnTo>
                    <a:pt x="120" y="0"/>
                  </a:lnTo>
                  <a:lnTo>
                    <a:pt x="120" y="0"/>
                  </a:lnTo>
                  <a:lnTo>
                    <a:pt x="124" y="0"/>
                  </a:lnTo>
                  <a:lnTo>
                    <a:pt x="128" y="0"/>
                  </a:lnTo>
                  <a:lnTo>
                    <a:pt x="140" y="4"/>
                  </a:lnTo>
                  <a:lnTo>
                    <a:pt x="152" y="12"/>
                  </a:lnTo>
                  <a:lnTo>
                    <a:pt x="166" y="26"/>
                  </a:lnTo>
                  <a:lnTo>
                    <a:pt x="180" y="42"/>
                  </a:lnTo>
                  <a:lnTo>
                    <a:pt x="194" y="62"/>
                  </a:lnTo>
                  <a:lnTo>
                    <a:pt x="208" y="84"/>
                  </a:lnTo>
                  <a:lnTo>
                    <a:pt x="220" y="108"/>
                  </a:lnTo>
                  <a:lnTo>
                    <a:pt x="230" y="136"/>
                  </a:lnTo>
                  <a:lnTo>
                    <a:pt x="238" y="164"/>
                  </a:lnTo>
                  <a:lnTo>
                    <a:pt x="244" y="196"/>
                  </a:lnTo>
                  <a:lnTo>
                    <a:pt x="244" y="226"/>
                  </a:lnTo>
                  <a:lnTo>
                    <a:pt x="242" y="260"/>
                  </a:lnTo>
                  <a:lnTo>
                    <a:pt x="240" y="276"/>
                  </a:lnTo>
                  <a:lnTo>
                    <a:pt x="236" y="292"/>
                  </a:lnTo>
                  <a:lnTo>
                    <a:pt x="230" y="308"/>
                  </a:lnTo>
                  <a:lnTo>
                    <a:pt x="224" y="326"/>
                  </a:lnTo>
                  <a:lnTo>
                    <a:pt x="214" y="342"/>
                  </a:lnTo>
                  <a:lnTo>
                    <a:pt x="206" y="358"/>
                  </a:lnTo>
                  <a:lnTo>
                    <a:pt x="206" y="358"/>
                  </a:lnTo>
                  <a:lnTo>
                    <a:pt x="250" y="358"/>
                  </a:lnTo>
                  <a:lnTo>
                    <a:pt x="296" y="358"/>
                  </a:lnTo>
                  <a:lnTo>
                    <a:pt x="350" y="358"/>
                  </a:lnTo>
                  <a:lnTo>
                    <a:pt x="406" y="360"/>
                  </a:lnTo>
                  <a:lnTo>
                    <a:pt x="460" y="366"/>
                  </a:lnTo>
                  <a:lnTo>
                    <a:pt x="482" y="370"/>
                  </a:lnTo>
                  <a:lnTo>
                    <a:pt x="502" y="374"/>
                  </a:lnTo>
                  <a:lnTo>
                    <a:pt x="518" y="380"/>
                  </a:lnTo>
                  <a:lnTo>
                    <a:pt x="528" y="386"/>
                  </a:lnTo>
                  <a:lnTo>
                    <a:pt x="528" y="386"/>
                  </a:lnTo>
                  <a:lnTo>
                    <a:pt x="536" y="394"/>
                  </a:lnTo>
                  <a:lnTo>
                    <a:pt x="542" y="402"/>
                  </a:lnTo>
                  <a:lnTo>
                    <a:pt x="546" y="412"/>
                  </a:lnTo>
                  <a:lnTo>
                    <a:pt x="550" y="422"/>
                  </a:lnTo>
                  <a:lnTo>
                    <a:pt x="550" y="432"/>
                  </a:lnTo>
                  <a:lnTo>
                    <a:pt x="550" y="442"/>
                  </a:lnTo>
                  <a:lnTo>
                    <a:pt x="550" y="452"/>
                  </a:lnTo>
                  <a:lnTo>
                    <a:pt x="546" y="464"/>
                  </a:lnTo>
                  <a:lnTo>
                    <a:pt x="542" y="474"/>
                  </a:lnTo>
                  <a:lnTo>
                    <a:pt x="538" y="484"/>
                  </a:lnTo>
                  <a:lnTo>
                    <a:pt x="532" y="494"/>
                  </a:lnTo>
                  <a:lnTo>
                    <a:pt x="524" y="502"/>
                  </a:lnTo>
                  <a:lnTo>
                    <a:pt x="516" y="512"/>
                  </a:lnTo>
                  <a:lnTo>
                    <a:pt x="506" y="518"/>
                  </a:lnTo>
                  <a:lnTo>
                    <a:pt x="496" y="526"/>
                  </a:lnTo>
                  <a:lnTo>
                    <a:pt x="484" y="530"/>
                  </a:lnTo>
                  <a:lnTo>
                    <a:pt x="484" y="530"/>
                  </a:lnTo>
                  <a:lnTo>
                    <a:pt x="500" y="536"/>
                  </a:lnTo>
                  <a:lnTo>
                    <a:pt x="514" y="544"/>
                  </a:lnTo>
                  <a:lnTo>
                    <a:pt x="528" y="554"/>
                  </a:lnTo>
                  <a:lnTo>
                    <a:pt x="538" y="564"/>
                  </a:lnTo>
                  <a:lnTo>
                    <a:pt x="546" y="578"/>
                  </a:lnTo>
                  <a:lnTo>
                    <a:pt x="552" y="592"/>
                  </a:lnTo>
                  <a:lnTo>
                    <a:pt x="556" y="606"/>
                  </a:lnTo>
                  <a:lnTo>
                    <a:pt x="556" y="620"/>
                  </a:lnTo>
                  <a:lnTo>
                    <a:pt x="554" y="636"/>
                  </a:lnTo>
                  <a:lnTo>
                    <a:pt x="548" y="650"/>
                  </a:lnTo>
                  <a:lnTo>
                    <a:pt x="540" y="662"/>
                  </a:lnTo>
                  <a:lnTo>
                    <a:pt x="530" y="674"/>
                  </a:lnTo>
                  <a:lnTo>
                    <a:pt x="514" y="686"/>
                  </a:lnTo>
                  <a:lnTo>
                    <a:pt x="496" y="694"/>
                  </a:lnTo>
                  <a:lnTo>
                    <a:pt x="474" y="700"/>
                  </a:lnTo>
                  <a:lnTo>
                    <a:pt x="448" y="704"/>
                  </a:lnTo>
                  <a:lnTo>
                    <a:pt x="448" y="704"/>
                  </a:lnTo>
                  <a:lnTo>
                    <a:pt x="456" y="714"/>
                  </a:lnTo>
                  <a:lnTo>
                    <a:pt x="462" y="726"/>
                  </a:lnTo>
                  <a:lnTo>
                    <a:pt x="470" y="740"/>
                  </a:lnTo>
                  <a:lnTo>
                    <a:pt x="478" y="758"/>
                  </a:lnTo>
                  <a:lnTo>
                    <a:pt x="484" y="776"/>
                  </a:lnTo>
                  <a:lnTo>
                    <a:pt x="486" y="794"/>
                  </a:lnTo>
                  <a:lnTo>
                    <a:pt x="486" y="802"/>
                  </a:lnTo>
                  <a:lnTo>
                    <a:pt x="484" y="812"/>
                  </a:lnTo>
                  <a:lnTo>
                    <a:pt x="484" y="812"/>
                  </a:lnTo>
                  <a:lnTo>
                    <a:pt x="480" y="816"/>
                  </a:lnTo>
                  <a:lnTo>
                    <a:pt x="476" y="820"/>
                  </a:lnTo>
                  <a:lnTo>
                    <a:pt x="462" y="828"/>
                  </a:lnTo>
                  <a:lnTo>
                    <a:pt x="442" y="836"/>
                  </a:lnTo>
                  <a:lnTo>
                    <a:pt x="418" y="842"/>
                  </a:lnTo>
                  <a:lnTo>
                    <a:pt x="388" y="846"/>
                  </a:lnTo>
                  <a:lnTo>
                    <a:pt x="354" y="850"/>
                  </a:lnTo>
                  <a:lnTo>
                    <a:pt x="318" y="852"/>
                  </a:lnTo>
                  <a:lnTo>
                    <a:pt x="282" y="852"/>
                  </a:lnTo>
                  <a:lnTo>
                    <a:pt x="242" y="850"/>
                  </a:lnTo>
                  <a:lnTo>
                    <a:pt x="204" y="846"/>
                  </a:lnTo>
                  <a:lnTo>
                    <a:pt x="166" y="840"/>
                  </a:lnTo>
                  <a:lnTo>
                    <a:pt x="132" y="832"/>
                  </a:lnTo>
                  <a:lnTo>
                    <a:pt x="98" y="820"/>
                  </a:lnTo>
                  <a:lnTo>
                    <a:pt x="68" y="806"/>
                  </a:lnTo>
                  <a:lnTo>
                    <a:pt x="56" y="798"/>
                  </a:lnTo>
                  <a:lnTo>
                    <a:pt x="44" y="790"/>
                  </a:lnTo>
                  <a:lnTo>
                    <a:pt x="32" y="780"/>
                  </a:lnTo>
                  <a:lnTo>
                    <a:pt x="24" y="768"/>
                  </a:lnTo>
                  <a:lnTo>
                    <a:pt x="24" y="768"/>
                  </a:lnTo>
                  <a:lnTo>
                    <a:pt x="12" y="740"/>
                  </a:lnTo>
                  <a:lnTo>
                    <a:pt x="6" y="710"/>
                  </a:lnTo>
                  <a:lnTo>
                    <a:pt x="2" y="680"/>
                  </a:lnTo>
                  <a:lnTo>
                    <a:pt x="0" y="650"/>
                  </a:lnTo>
                  <a:lnTo>
                    <a:pt x="0" y="620"/>
                  </a:lnTo>
                  <a:lnTo>
                    <a:pt x="2" y="590"/>
                  </a:lnTo>
                  <a:lnTo>
                    <a:pt x="6" y="560"/>
                  </a:lnTo>
                  <a:lnTo>
                    <a:pt x="12" y="534"/>
                  </a:lnTo>
                  <a:lnTo>
                    <a:pt x="24" y="484"/>
                  </a:lnTo>
                  <a:lnTo>
                    <a:pt x="36" y="444"/>
                  </a:lnTo>
                  <a:lnTo>
                    <a:pt x="50" y="410"/>
                  </a:lnTo>
                  <a:close/>
                </a:path>
              </a:pathLst>
            </a:custGeom>
            <a:solidFill>
              <a:srgbClr val="FFE8D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5" name="Freeform 54"/>
            <p:cNvSpPr/>
            <p:nvPr/>
          </p:nvSpPr>
          <p:spPr bwMode="auto">
            <a:xfrm>
              <a:off x="13452475" y="6826250"/>
              <a:ext cx="882650" cy="1352550"/>
            </a:xfrm>
            <a:custGeom>
              <a:avLst/>
              <a:gdLst>
                <a:gd name="T0" fmla="*/ 50 w 556"/>
                <a:gd name="T1" fmla="*/ 410 h 852"/>
                <a:gd name="T2" fmla="*/ 76 w 556"/>
                <a:gd name="T3" fmla="*/ 222 h 852"/>
                <a:gd name="T4" fmla="*/ 94 w 556"/>
                <a:gd name="T5" fmla="*/ 122 h 852"/>
                <a:gd name="T6" fmla="*/ 118 w 556"/>
                <a:gd name="T7" fmla="*/ 110 h 852"/>
                <a:gd name="T8" fmla="*/ 134 w 556"/>
                <a:gd name="T9" fmla="*/ 98 h 852"/>
                <a:gd name="T10" fmla="*/ 140 w 556"/>
                <a:gd name="T11" fmla="*/ 86 h 852"/>
                <a:gd name="T12" fmla="*/ 140 w 556"/>
                <a:gd name="T13" fmla="*/ 74 h 852"/>
                <a:gd name="T14" fmla="*/ 128 w 556"/>
                <a:gd name="T15" fmla="*/ 50 h 852"/>
                <a:gd name="T16" fmla="*/ 112 w 556"/>
                <a:gd name="T17" fmla="*/ 34 h 852"/>
                <a:gd name="T18" fmla="*/ 120 w 556"/>
                <a:gd name="T19" fmla="*/ 0 h 852"/>
                <a:gd name="T20" fmla="*/ 124 w 556"/>
                <a:gd name="T21" fmla="*/ 0 h 852"/>
                <a:gd name="T22" fmla="*/ 140 w 556"/>
                <a:gd name="T23" fmla="*/ 4 h 852"/>
                <a:gd name="T24" fmla="*/ 166 w 556"/>
                <a:gd name="T25" fmla="*/ 26 h 852"/>
                <a:gd name="T26" fmla="*/ 194 w 556"/>
                <a:gd name="T27" fmla="*/ 62 h 852"/>
                <a:gd name="T28" fmla="*/ 220 w 556"/>
                <a:gd name="T29" fmla="*/ 108 h 852"/>
                <a:gd name="T30" fmla="*/ 238 w 556"/>
                <a:gd name="T31" fmla="*/ 164 h 852"/>
                <a:gd name="T32" fmla="*/ 244 w 556"/>
                <a:gd name="T33" fmla="*/ 226 h 852"/>
                <a:gd name="T34" fmla="*/ 240 w 556"/>
                <a:gd name="T35" fmla="*/ 276 h 852"/>
                <a:gd name="T36" fmla="*/ 230 w 556"/>
                <a:gd name="T37" fmla="*/ 308 h 852"/>
                <a:gd name="T38" fmla="*/ 214 w 556"/>
                <a:gd name="T39" fmla="*/ 342 h 852"/>
                <a:gd name="T40" fmla="*/ 206 w 556"/>
                <a:gd name="T41" fmla="*/ 358 h 852"/>
                <a:gd name="T42" fmla="*/ 296 w 556"/>
                <a:gd name="T43" fmla="*/ 358 h 852"/>
                <a:gd name="T44" fmla="*/ 406 w 556"/>
                <a:gd name="T45" fmla="*/ 360 h 852"/>
                <a:gd name="T46" fmla="*/ 482 w 556"/>
                <a:gd name="T47" fmla="*/ 370 h 852"/>
                <a:gd name="T48" fmla="*/ 518 w 556"/>
                <a:gd name="T49" fmla="*/ 380 h 852"/>
                <a:gd name="T50" fmla="*/ 528 w 556"/>
                <a:gd name="T51" fmla="*/ 386 h 852"/>
                <a:gd name="T52" fmla="*/ 542 w 556"/>
                <a:gd name="T53" fmla="*/ 402 h 852"/>
                <a:gd name="T54" fmla="*/ 550 w 556"/>
                <a:gd name="T55" fmla="*/ 422 h 852"/>
                <a:gd name="T56" fmla="*/ 550 w 556"/>
                <a:gd name="T57" fmla="*/ 442 h 852"/>
                <a:gd name="T58" fmla="*/ 546 w 556"/>
                <a:gd name="T59" fmla="*/ 464 h 852"/>
                <a:gd name="T60" fmla="*/ 538 w 556"/>
                <a:gd name="T61" fmla="*/ 484 h 852"/>
                <a:gd name="T62" fmla="*/ 524 w 556"/>
                <a:gd name="T63" fmla="*/ 502 h 852"/>
                <a:gd name="T64" fmla="*/ 506 w 556"/>
                <a:gd name="T65" fmla="*/ 518 h 852"/>
                <a:gd name="T66" fmla="*/ 484 w 556"/>
                <a:gd name="T67" fmla="*/ 530 h 852"/>
                <a:gd name="T68" fmla="*/ 500 w 556"/>
                <a:gd name="T69" fmla="*/ 536 h 852"/>
                <a:gd name="T70" fmla="*/ 528 w 556"/>
                <a:gd name="T71" fmla="*/ 554 h 852"/>
                <a:gd name="T72" fmla="*/ 546 w 556"/>
                <a:gd name="T73" fmla="*/ 578 h 852"/>
                <a:gd name="T74" fmla="*/ 556 w 556"/>
                <a:gd name="T75" fmla="*/ 606 h 852"/>
                <a:gd name="T76" fmla="*/ 554 w 556"/>
                <a:gd name="T77" fmla="*/ 636 h 852"/>
                <a:gd name="T78" fmla="*/ 540 w 556"/>
                <a:gd name="T79" fmla="*/ 662 h 852"/>
                <a:gd name="T80" fmla="*/ 514 w 556"/>
                <a:gd name="T81" fmla="*/ 686 h 852"/>
                <a:gd name="T82" fmla="*/ 474 w 556"/>
                <a:gd name="T83" fmla="*/ 700 h 852"/>
                <a:gd name="T84" fmla="*/ 448 w 556"/>
                <a:gd name="T85" fmla="*/ 704 h 852"/>
                <a:gd name="T86" fmla="*/ 462 w 556"/>
                <a:gd name="T87" fmla="*/ 726 h 852"/>
                <a:gd name="T88" fmla="*/ 478 w 556"/>
                <a:gd name="T89" fmla="*/ 758 h 852"/>
                <a:gd name="T90" fmla="*/ 486 w 556"/>
                <a:gd name="T91" fmla="*/ 794 h 852"/>
                <a:gd name="T92" fmla="*/ 484 w 556"/>
                <a:gd name="T93" fmla="*/ 812 h 852"/>
                <a:gd name="T94" fmla="*/ 480 w 556"/>
                <a:gd name="T95" fmla="*/ 816 h 852"/>
                <a:gd name="T96" fmla="*/ 462 w 556"/>
                <a:gd name="T97" fmla="*/ 828 h 852"/>
                <a:gd name="T98" fmla="*/ 418 w 556"/>
                <a:gd name="T99" fmla="*/ 842 h 852"/>
                <a:gd name="T100" fmla="*/ 354 w 556"/>
                <a:gd name="T101" fmla="*/ 850 h 852"/>
                <a:gd name="T102" fmla="*/ 282 w 556"/>
                <a:gd name="T103" fmla="*/ 852 h 852"/>
                <a:gd name="T104" fmla="*/ 204 w 556"/>
                <a:gd name="T105" fmla="*/ 846 h 852"/>
                <a:gd name="T106" fmla="*/ 132 w 556"/>
                <a:gd name="T107" fmla="*/ 832 h 852"/>
                <a:gd name="T108" fmla="*/ 68 w 556"/>
                <a:gd name="T109" fmla="*/ 806 h 852"/>
                <a:gd name="T110" fmla="*/ 44 w 556"/>
                <a:gd name="T111" fmla="*/ 790 h 852"/>
                <a:gd name="T112" fmla="*/ 24 w 556"/>
                <a:gd name="T113" fmla="*/ 768 h 852"/>
                <a:gd name="T114" fmla="*/ 12 w 556"/>
                <a:gd name="T115" fmla="*/ 740 h 852"/>
                <a:gd name="T116" fmla="*/ 2 w 556"/>
                <a:gd name="T117" fmla="*/ 680 h 852"/>
                <a:gd name="T118" fmla="*/ 0 w 556"/>
                <a:gd name="T119" fmla="*/ 620 h 852"/>
                <a:gd name="T120" fmla="*/ 6 w 556"/>
                <a:gd name="T121" fmla="*/ 560 h 852"/>
                <a:gd name="T122" fmla="*/ 24 w 556"/>
                <a:gd name="T123" fmla="*/ 484 h 852"/>
                <a:gd name="T124" fmla="*/ 50 w 556"/>
                <a:gd name="T125" fmla="*/ 41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6" h="852">
                  <a:moveTo>
                    <a:pt x="50" y="410"/>
                  </a:moveTo>
                  <a:lnTo>
                    <a:pt x="50" y="410"/>
                  </a:lnTo>
                  <a:lnTo>
                    <a:pt x="62" y="314"/>
                  </a:lnTo>
                  <a:lnTo>
                    <a:pt x="76" y="222"/>
                  </a:lnTo>
                  <a:lnTo>
                    <a:pt x="94" y="122"/>
                  </a:lnTo>
                  <a:lnTo>
                    <a:pt x="94" y="122"/>
                  </a:lnTo>
                  <a:lnTo>
                    <a:pt x="108" y="116"/>
                  </a:lnTo>
                  <a:lnTo>
                    <a:pt x="118" y="110"/>
                  </a:lnTo>
                  <a:lnTo>
                    <a:pt x="128" y="104"/>
                  </a:lnTo>
                  <a:lnTo>
                    <a:pt x="134" y="98"/>
                  </a:lnTo>
                  <a:lnTo>
                    <a:pt x="138" y="92"/>
                  </a:lnTo>
                  <a:lnTo>
                    <a:pt x="140" y="86"/>
                  </a:lnTo>
                  <a:lnTo>
                    <a:pt x="140" y="80"/>
                  </a:lnTo>
                  <a:lnTo>
                    <a:pt x="140" y="74"/>
                  </a:lnTo>
                  <a:lnTo>
                    <a:pt x="136" y="60"/>
                  </a:lnTo>
                  <a:lnTo>
                    <a:pt x="128" y="50"/>
                  </a:lnTo>
                  <a:lnTo>
                    <a:pt x="118" y="40"/>
                  </a:lnTo>
                  <a:lnTo>
                    <a:pt x="112" y="34"/>
                  </a:lnTo>
                  <a:lnTo>
                    <a:pt x="112" y="34"/>
                  </a:lnTo>
                  <a:lnTo>
                    <a:pt x="120" y="0"/>
                  </a:lnTo>
                  <a:lnTo>
                    <a:pt x="120" y="0"/>
                  </a:lnTo>
                  <a:lnTo>
                    <a:pt x="124" y="0"/>
                  </a:lnTo>
                  <a:lnTo>
                    <a:pt x="128" y="0"/>
                  </a:lnTo>
                  <a:lnTo>
                    <a:pt x="140" y="4"/>
                  </a:lnTo>
                  <a:lnTo>
                    <a:pt x="152" y="12"/>
                  </a:lnTo>
                  <a:lnTo>
                    <a:pt x="166" y="26"/>
                  </a:lnTo>
                  <a:lnTo>
                    <a:pt x="180" y="42"/>
                  </a:lnTo>
                  <a:lnTo>
                    <a:pt x="194" y="62"/>
                  </a:lnTo>
                  <a:lnTo>
                    <a:pt x="208" y="84"/>
                  </a:lnTo>
                  <a:lnTo>
                    <a:pt x="220" y="108"/>
                  </a:lnTo>
                  <a:lnTo>
                    <a:pt x="230" y="136"/>
                  </a:lnTo>
                  <a:lnTo>
                    <a:pt x="238" y="164"/>
                  </a:lnTo>
                  <a:lnTo>
                    <a:pt x="244" y="196"/>
                  </a:lnTo>
                  <a:lnTo>
                    <a:pt x="244" y="226"/>
                  </a:lnTo>
                  <a:lnTo>
                    <a:pt x="242" y="260"/>
                  </a:lnTo>
                  <a:lnTo>
                    <a:pt x="240" y="276"/>
                  </a:lnTo>
                  <a:lnTo>
                    <a:pt x="236" y="292"/>
                  </a:lnTo>
                  <a:lnTo>
                    <a:pt x="230" y="308"/>
                  </a:lnTo>
                  <a:lnTo>
                    <a:pt x="224" y="326"/>
                  </a:lnTo>
                  <a:lnTo>
                    <a:pt x="214" y="342"/>
                  </a:lnTo>
                  <a:lnTo>
                    <a:pt x="206" y="358"/>
                  </a:lnTo>
                  <a:lnTo>
                    <a:pt x="206" y="358"/>
                  </a:lnTo>
                  <a:lnTo>
                    <a:pt x="250" y="358"/>
                  </a:lnTo>
                  <a:lnTo>
                    <a:pt x="296" y="358"/>
                  </a:lnTo>
                  <a:lnTo>
                    <a:pt x="350" y="358"/>
                  </a:lnTo>
                  <a:lnTo>
                    <a:pt x="406" y="360"/>
                  </a:lnTo>
                  <a:lnTo>
                    <a:pt x="460" y="366"/>
                  </a:lnTo>
                  <a:lnTo>
                    <a:pt x="482" y="370"/>
                  </a:lnTo>
                  <a:lnTo>
                    <a:pt x="502" y="374"/>
                  </a:lnTo>
                  <a:lnTo>
                    <a:pt x="518" y="380"/>
                  </a:lnTo>
                  <a:lnTo>
                    <a:pt x="528" y="386"/>
                  </a:lnTo>
                  <a:lnTo>
                    <a:pt x="528" y="386"/>
                  </a:lnTo>
                  <a:lnTo>
                    <a:pt x="536" y="394"/>
                  </a:lnTo>
                  <a:lnTo>
                    <a:pt x="542" y="402"/>
                  </a:lnTo>
                  <a:lnTo>
                    <a:pt x="546" y="412"/>
                  </a:lnTo>
                  <a:lnTo>
                    <a:pt x="550" y="422"/>
                  </a:lnTo>
                  <a:lnTo>
                    <a:pt x="550" y="432"/>
                  </a:lnTo>
                  <a:lnTo>
                    <a:pt x="550" y="442"/>
                  </a:lnTo>
                  <a:lnTo>
                    <a:pt x="550" y="452"/>
                  </a:lnTo>
                  <a:lnTo>
                    <a:pt x="546" y="464"/>
                  </a:lnTo>
                  <a:lnTo>
                    <a:pt x="542" y="474"/>
                  </a:lnTo>
                  <a:lnTo>
                    <a:pt x="538" y="484"/>
                  </a:lnTo>
                  <a:lnTo>
                    <a:pt x="532" y="494"/>
                  </a:lnTo>
                  <a:lnTo>
                    <a:pt x="524" y="502"/>
                  </a:lnTo>
                  <a:lnTo>
                    <a:pt x="516" y="512"/>
                  </a:lnTo>
                  <a:lnTo>
                    <a:pt x="506" y="518"/>
                  </a:lnTo>
                  <a:lnTo>
                    <a:pt x="496" y="526"/>
                  </a:lnTo>
                  <a:lnTo>
                    <a:pt x="484" y="530"/>
                  </a:lnTo>
                  <a:lnTo>
                    <a:pt x="484" y="530"/>
                  </a:lnTo>
                  <a:lnTo>
                    <a:pt x="500" y="536"/>
                  </a:lnTo>
                  <a:lnTo>
                    <a:pt x="514" y="544"/>
                  </a:lnTo>
                  <a:lnTo>
                    <a:pt x="528" y="554"/>
                  </a:lnTo>
                  <a:lnTo>
                    <a:pt x="538" y="564"/>
                  </a:lnTo>
                  <a:lnTo>
                    <a:pt x="546" y="578"/>
                  </a:lnTo>
                  <a:lnTo>
                    <a:pt x="552" y="592"/>
                  </a:lnTo>
                  <a:lnTo>
                    <a:pt x="556" y="606"/>
                  </a:lnTo>
                  <a:lnTo>
                    <a:pt x="556" y="620"/>
                  </a:lnTo>
                  <a:lnTo>
                    <a:pt x="554" y="636"/>
                  </a:lnTo>
                  <a:lnTo>
                    <a:pt x="548" y="650"/>
                  </a:lnTo>
                  <a:lnTo>
                    <a:pt x="540" y="662"/>
                  </a:lnTo>
                  <a:lnTo>
                    <a:pt x="530" y="674"/>
                  </a:lnTo>
                  <a:lnTo>
                    <a:pt x="514" y="686"/>
                  </a:lnTo>
                  <a:lnTo>
                    <a:pt x="496" y="694"/>
                  </a:lnTo>
                  <a:lnTo>
                    <a:pt x="474" y="700"/>
                  </a:lnTo>
                  <a:lnTo>
                    <a:pt x="448" y="704"/>
                  </a:lnTo>
                  <a:lnTo>
                    <a:pt x="448" y="704"/>
                  </a:lnTo>
                  <a:lnTo>
                    <a:pt x="456" y="714"/>
                  </a:lnTo>
                  <a:lnTo>
                    <a:pt x="462" y="726"/>
                  </a:lnTo>
                  <a:lnTo>
                    <a:pt x="470" y="740"/>
                  </a:lnTo>
                  <a:lnTo>
                    <a:pt x="478" y="758"/>
                  </a:lnTo>
                  <a:lnTo>
                    <a:pt x="484" y="776"/>
                  </a:lnTo>
                  <a:lnTo>
                    <a:pt x="486" y="794"/>
                  </a:lnTo>
                  <a:lnTo>
                    <a:pt x="486" y="802"/>
                  </a:lnTo>
                  <a:lnTo>
                    <a:pt x="484" y="812"/>
                  </a:lnTo>
                  <a:lnTo>
                    <a:pt x="484" y="812"/>
                  </a:lnTo>
                  <a:lnTo>
                    <a:pt x="480" y="816"/>
                  </a:lnTo>
                  <a:lnTo>
                    <a:pt x="476" y="820"/>
                  </a:lnTo>
                  <a:lnTo>
                    <a:pt x="462" y="828"/>
                  </a:lnTo>
                  <a:lnTo>
                    <a:pt x="442" y="836"/>
                  </a:lnTo>
                  <a:lnTo>
                    <a:pt x="418" y="842"/>
                  </a:lnTo>
                  <a:lnTo>
                    <a:pt x="388" y="846"/>
                  </a:lnTo>
                  <a:lnTo>
                    <a:pt x="354" y="850"/>
                  </a:lnTo>
                  <a:lnTo>
                    <a:pt x="318" y="852"/>
                  </a:lnTo>
                  <a:lnTo>
                    <a:pt x="282" y="852"/>
                  </a:lnTo>
                  <a:lnTo>
                    <a:pt x="242" y="850"/>
                  </a:lnTo>
                  <a:lnTo>
                    <a:pt x="204" y="846"/>
                  </a:lnTo>
                  <a:lnTo>
                    <a:pt x="166" y="840"/>
                  </a:lnTo>
                  <a:lnTo>
                    <a:pt x="132" y="832"/>
                  </a:lnTo>
                  <a:lnTo>
                    <a:pt x="98" y="820"/>
                  </a:lnTo>
                  <a:lnTo>
                    <a:pt x="68" y="806"/>
                  </a:lnTo>
                  <a:lnTo>
                    <a:pt x="56" y="798"/>
                  </a:lnTo>
                  <a:lnTo>
                    <a:pt x="44" y="790"/>
                  </a:lnTo>
                  <a:lnTo>
                    <a:pt x="32" y="780"/>
                  </a:lnTo>
                  <a:lnTo>
                    <a:pt x="24" y="768"/>
                  </a:lnTo>
                  <a:lnTo>
                    <a:pt x="24" y="768"/>
                  </a:lnTo>
                  <a:lnTo>
                    <a:pt x="12" y="740"/>
                  </a:lnTo>
                  <a:lnTo>
                    <a:pt x="6" y="710"/>
                  </a:lnTo>
                  <a:lnTo>
                    <a:pt x="2" y="680"/>
                  </a:lnTo>
                  <a:lnTo>
                    <a:pt x="0" y="650"/>
                  </a:lnTo>
                  <a:lnTo>
                    <a:pt x="0" y="620"/>
                  </a:lnTo>
                  <a:lnTo>
                    <a:pt x="2" y="590"/>
                  </a:lnTo>
                  <a:lnTo>
                    <a:pt x="6" y="560"/>
                  </a:lnTo>
                  <a:lnTo>
                    <a:pt x="12" y="534"/>
                  </a:lnTo>
                  <a:lnTo>
                    <a:pt x="24" y="484"/>
                  </a:lnTo>
                  <a:lnTo>
                    <a:pt x="36" y="444"/>
                  </a:lnTo>
                  <a:lnTo>
                    <a:pt x="50" y="4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6" name="Freeform 55"/>
            <p:cNvSpPr/>
            <p:nvPr/>
          </p:nvSpPr>
          <p:spPr bwMode="auto">
            <a:xfrm>
              <a:off x="13601700" y="6880225"/>
              <a:ext cx="92075" cy="139700"/>
            </a:xfrm>
            <a:custGeom>
              <a:avLst/>
              <a:gdLst>
                <a:gd name="T0" fmla="*/ 0 w 58"/>
                <a:gd name="T1" fmla="*/ 88 h 88"/>
                <a:gd name="T2" fmla="*/ 0 w 58"/>
                <a:gd name="T3" fmla="*/ 88 h 88"/>
                <a:gd name="T4" fmla="*/ 8 w 58"/>
                <a:gd name="T5" fmla="*/ 42 h 88"/>
                <a:gd name="T6" fmla="*/ 18 w 58"/>
                <a:gd name="T7" fmla="*/ 0 h 88"/>
                <a:gd name="T8" fmla="*/ 18 w 58"/>
                <a:gd name="T9" fmla="*/ 0 h 88"/>
                <a:gd name="T10" fmla="*/ 22 w 58"/>
                <a:gd name="T11" fmla="*/ 0 h 88"/>
                <a:gd name="T12" fmla="*/ 30 w 58"/>
                <a:gd name="T13" fmla="*/ 2 h 88"/>
                <a:gd name="T14" fmla="*/ 42 w 58"/>
                <a:gd name="T15" fmla="*/ 12 h 88"/>
                <a:gd name="T16" fmla="*/ 52 w 58"/>
                <a:gd name="T17" fmla="*/ 26 h 88"/>
                <a:gd name="T18" fmla="*/ 56 w 58"/>
                <a:gd name="T19" fmla="*/ 34 h 88"/>
                <a:gd name="T20" fmla="*/ 58 w 58"/>
                <a:gd name="T21" fmla="*/ 42 h 88"/>
                <a:gd name="T22" fmla="*/ 58 w 58"/>
                <a:gd name="T23" fmla="*/ 50 h 88"/>
                <a:gd name="T24" fmla="*/ 58 w 58"/>
                <a:gd name="T25" fmla="*/ 58 h 88"/>
                <a:gd name="T26" fmla="*/ 56 w 58"/>
                <a:gd name="T27" fmla="*/ 64 h 88"/>
                <a:gd name="T28" fmla="*/ 50 w 58"/>
                <a:gd name="T29" fmla="*/ 72 h 88"/>
                <a:gd name="T30" fmla="*/ 42 w 58"/>
                <a:gd name="T31" fmla="*/ 78 h 88"/>
                <a:gd name="T32" fmla="*/ 30 w 58"/>
                <a:gd name="T33" fmla="*/ 82 h 88"/>
                <a:gd name="T34" fmla="*/ 16 w 58"/>
                <a:gd name="T35" fmla="*/ 86 h 88"/>
                <a:gd name="T36" fmla="*/ 0 w 58"/>
                <a:gd name="T3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88">
                  <a:moveTo>
                    <a:pt x="0" y="88"/>
                  </a:moveTo>
                  <a:lnTo>
                    <a:pt x="0" y="88"/>
                  </a:lnTo>
                  <a:lnTo>
                    <a:pt x="8" y="42"/>
                  </a:lnTo>
                  <a:lnTo>
                    <a:pt x="18" y="0"/>
                  </a:lnTo>
                  <a:lnTo>
                    <a:pt x="18" y="0"/>
                  </a:lnTo>
                  <a:lnTo>
                    <a:pt x="22" y="0"/>
                  </a:lnTo>
                  <a:lnTo>
                    <a:pt x="30" y="2"/>
                  </a:lnTo>
                  <a:lnTo>
                    <a:pt x="42" y="12"/>
                  </a:lnTo>
                  <a:lnTo>
                    <a:pt x="52" y="26"/>
                  </a:lnTo>
                  <a:lnTo>
                    <a:pt x="56" y="34"/>
                  </a:lnTo>
                  <a:lnTo>
                    <a:pt x="58" y="42"/>
                  </a:lnTo>
                  <a:lnTo>
                    <a:pt x="58" y="50"/>
                  </a:lnTo>
                  <a:lnTo>
                    <a:pt x="58" y="58"/>
                  </a:lnTo>
                  <a:lnTo>
                    <a:pt x="56" y="64"/>
                  </a:lnTo>
                  <a:lnTo>
                    <a:pt x="50" y="72"/>
                  </a:lnTo>
                  <a:lnTo>
                    <a:pt x="42" y="78"/>
                  </a:lnTo>
                  <a:lnTo>
                    <a:pt x="30" y="82"/>
                  </a:lnTo>
                  <a:lnTo>
                    <a:pt x="16" y="86"/>
                  </a:lnTo>
                  <a:lnTo>
                    <a:pt x="0" y="88"/>
                  </a:lnTo>
                  <a:close/>
                </a:path>
              </a:pathLst>
            </a:custGeom>
            <a:solidFill>
              <a:srgbClr val="DDB597"/>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7" name="Freeform 56"/>
            <p:cNvSpPr/>
            <p:nvPr/>
          </p:nvSpPr>
          <p:spPr bwMode="auto">
            <a:xfrm>
              <a:off x="13601700" y="6880225"/>
              <a:ext cx="92075" cy="139700"/>
            </a:xfrm>
            <a:custGeom>
              <a:avLst/>
              <a:gdLst>
                <a:gd name="T0" fmla="*/ 0 w 58"/>
                <a:gd name="T1" fmla="*/ 88 h 88"/>
                <a:gd name="T2" fmla="*/ 0 w 58"/>
                <a:gd name="T3" fmla="*/ 88 h 88"/>
                <a:gd name="T4" fmla="*/ 8 w 58"/>
                <a:gd name="T5" fmla="*/ 42 h 88"/>
                <a:gd name="T6" fmla="*/ 18 w 58"/>
                <a:gd name="T7" fmla="*/ 0 h 88"/>
                <a:gd name="T8" fmla="*/ 18 w 58"/>
                <a:gd name="T9" fmla="*/ 0 h 88"/>
                <a:gd name="T10" fmla="*/ 22 w 58"/>
                <a:gd name="T11" fmla="*/ 0 h 88"/>
                <a:gd name="T12" fmla="*/ 30 w 58"/>
                <a:gd name="T13" fmla="*/ 2 h 88"/>
                <a:gd name="T14" fmla="*/ 42 w 58"/>
                <a:gd name="T15" fmla="*/ 12 h 88"/>
                <a:gd name="T16" fmla="*/ 52 w 58"/>
                <a:gd name="T17" fmla="*/ 26 h 88"/>
                <a:gd name="T18" fmla="*/ 56 w 58"/>
                <a:gd name="T19" fmla="*/ 34 h 88"/>
                <a:gd name="T20" fmla="*/ 58 w 58"/>
                <a:gd name="T21" fmla="*/ 42 h 88"/>
                <a:gd name="T22" fmla="*/ 58 w 58"/>
                <a:gd name="T23" fmla="*/ 50 h 88"/>
                <a:gd name="T24" fmla="*/ 58 w 58"/>
                <a:gd name="T25" fmla="*/ 58 h 88"/>
                <a:gd name="T26" fmla="*/ 56 w 58"/>
                <a:gd name="T27" fmla="*/ 64 h 88"/>
                <a:gd name="T28" fmla="*/ 50 w 58"/>
                <a:gd name="T29" fmla="*/ 72 h 88"/>
                <a:gd name="T30" fmla="*/ 42 w 58"/>
                <a:gd name="T31" fmla="*/ 78 h 88"/>
                <a:gd name="T32" fmla="*/ 30 w 58"/>
                <a:gd name="T33" fmla="*/ 82 h 88"/>
                <a:gd name="T34" fmla="*/ 16 w 58"/>
                <a:gd name="T35" fmla="*/ 86 h 88"/>
                <a:gd name="T36" fmla="*/ 0 w 58"/>
                <a:gd name="T3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88">
                  <a:moveTo>
                    <a:pt x="0" y="88"/>
                  </a:moveTo>
                  <a:lnTo>
                    <a:pt x="0" y="88"/>
                  </a:lnTo>
                  <a:lnTo>
                    <a:pt x="8" y="42"/>
                  </a:lnTo>
                  <a:lnTo>
                    <a:pt x="18" y="0"/>
                  </a:lnTo>
                  <a:lnTo>
                    <a:pt x="18" y="0"/>
                  </a:lnTo>
                  <a:lnTo>
                    <a:pt x="22" y="0"/>
                  </a:lnTo>
                  <a:lnTo>
                    <a:pt x="30" y="2"/>
                  </a:lnTo>
                  <a:lnTo>
                    <a:pt x="42" y="12"/>
                  </a:lnTo>
                  <a:lnTo>
                    <a:pt x="52" y="26"/>
                  </a:lnTo>
                  <a:lnTo>
                    <a:pt x="56" y="34"/>
                  </a:lnTo>
                  <a:lnTo>
                    <a:pt x="58" y="42"/>
                  </a:lnTo>
                  <a:lnTo>
                    <a:pt x="58" y="50"/>
                  </a:lnTo>
                  <a:lnTo>
                    <a:pt x="58" y="58"/>
                  </a:lnTo>
                  <a:lnTo>
                    <a:pt x="56" y="64"/>
                  </a:lnTo>
                  <a:lnTo>
                    <a:pt x="50" y="72"/>
                  </a:lnTo>
                  <a:lnTo>
                    <a:pt x="42" y="78"/>
                  </a:lnTo>
                  <a:lnTo>
                    <a:pt x="30" y="82"/>
                  </a:lnTo>
                  <a:lnTo>
                    <a:pt x="16" y="86"/>
                  </a:lnTo>
                  <a:lnTo>
                    <a:pt x="0"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8" name="Freeform 57"/>
            <p:cNvSpPr/>
            <p:nvPr/>
          </p:nvSpPr>
          <p:spPr bwMode="auto">
            <a:xfrm>
              <a:off x="10998200" y="7242175"/>
              <a:ext cx="2549525" cy="800100"/>
            </a:xfrm>
            <a:custGeom>
              <a:avLst/>
              <a:gdLst>
                <a:gd name="T0" fmla="*/ 1600 w 1606"/>
                <a:gd name="T1" fmla="*/ 122 h 504"/>
                <a:gd name="T2" fmla="*/ 1600 w 1606"/>
                <a:gd name="T3" fmla="*/ 122 h 504"/>
                <a:gd name="T4" fmla="*/ 1396 w 1606"/>
                <a:gd name="T5" fmla="*/ 110 h 504"/>
                <a:gd name="T6" fmla="*/ 928 w 1606"/>
                <a:gd name="T7" fmla="*/ 78 h 504"/>
                <a:gd name="T8" fmla="*/ 666 w 1606"/>
                <a:gd name="T9" fmla="*/ 58 h 504"/>
                <a:gd name="T10" fmla="*/ 416 w 1606"/>
                <a:gd name="T11" fmla="*/ 36 h 504"/>
                <a:gd name="T12" fmla="*/ 212 w 1606"/>
                <a:gd name="T13" fmla="*/ 18 h 504"/>
                <a:gd name="T14" fmla="*/ 134 w 1606"/>
                <a:gd name="T15" fmla="*/ 8 h 504"/>
                <a:gd name="T16" fmla="*/ 76 w 1606"/>
                <a:gd name="T17" fmla="*/ 0 h 504"/>
                <a:gd name="T18" fmla="*/ 76 w 1606"/>
                <a:gd name="T19" fmla="*/ 0 h 504"/>
                <a:gd name="T20" fmla="*/ 42 w 1606"/>
                <a:gd name="T21" fmla="*/ 206 h 504"/>
                <a:gd name="T22" fmla="*/ 18 w 1606"/>
                <a:gd name="T23" fmla="*/ 368 h 504"/>
                <a:gd name="T24" fmla="*/ 0 w 1606"/>
                <a:gd name="T25" fmla="*/ 484 h 504"/>
                <a:gd name="T26" fmla="*/ 0 w 1606"/>
                <a:gd name="T27" fmla="*/ 484 h 504"/>
                <a:gd name="T28" fmla="*/ 234 w 1606"/>
                <a:gd name="T29" fmla="*/ 488 h 504"/>
                <a:gd name="T30" fmla="*/ 756 w 1606"/>
                <a:gd name="T31" fmla="*/ 498 h 504"/>
                <a:gd name="T32" fmla="*/ 1040 w 1606"/>
                <a:gd name="T33" fmla="*/ 502 h 504"/>
                <a:gd name="T34" fmla="*/ 1296 w 1606"/>
                <a:gd name="T35" fmla="*/ 504 h 504"/>
                <a:gd name="T36" fmla="*/ 1488 w 1606"/>
                <a:gd name="T37" fmla="*/ 502 h 504"/>
                <a:gd name="T38" fmla="*/ 1550 w 1606"/>
                <a:gd name="T39" fmla="*/ 502 h 504"/>
                <a:gd name="T40" fmla="*/ 1584 w 1606"/>
                <a:gd name="T41" fmla="*/ 498 h 504"/>
                <a:gd name="T42" fmla="*/ 1584 w 1606"/>
                <a:gd name="T43" fmla="*/ 498 h 504"/>
                <a:gd name="T44" fmla="*/ 1588 w 1606"/>
                <a:gd name="T45" fmla="*/ 454 h 504"/>
                <a:gd name="T46" fmla="*/ 1600 w 1606"/>
                <a:gd name="T47" fmla="*/ 350 h 504"/>
                <a:gd name="T48" fmla="*/ 1604 w 1606"/>
                <a:gd name="T49" fmla="*/ 288 h 504"/>
                <a:gd name="T50" fmla="*/ 1606 w 1606"/>
                <a:gd name="T51" fmla="*/ 226 h 504"/>
                <a:gd name="T52" fmla="*/ 1604 w 1606"/>
                <a:gd name="T53" fmla="*/ 170 h 504"/>
                <a:gd name="T54" fmla="*/ 1602 w 1606"/>
                <a:gd name="T55" fmla="*/ 144 h 504"/>
                <a:gd name="T56" fmla="*/ 1600 w 1606"/>
                <a:gd name="T57" fmla="*/ 12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6" h="504">
                  <a:moveTo>
                    <a:pt x="1600" y="122"/>
                  </a:moveTo>
                  <a:lnTo>
                    <a:pt x="1600" y="122"/>
                  </a:lnTo>
                  <a:lnTo>
                    <a:pt x="1396" y="110"/>
                  </a:lnTo>
                  <a:lnTo>
                    <a:pt x="928" y="78"/>
                  </a:lnTo>
                  <a:lnTo>
                    <a:pt x="666" y="58"/>
                  </a:lnTo>
                  <a:lnTo>
                    <a:pt x="416" y="36"/>
                  </a:lnTo>
                  <a:lnTo>
                    <a:pt x="212" y="18"/>
                  </a:lnTo>
                  <a:lnTo>
                    <a:pt x="134" y="8"/>
                  </a:lnTo>
                  <a:lnTo>
                    <a:pt x="76" y="0"/>
                  </a:lnTo>
                  <a:lnTo>
                    <a:pt x="76" y="0"/>
                  </a:lnTo>
                  <a:lnTo>
                    <a:pt x="42" y="206"/>
                  </a:lnTo>
                  <a:lnTo>
                    <a:pt x="18" y="368"/>
                  </a:lnTo>
                  <a:lnTo>
                    <a:pt x="0" y="484"/>
                  </a:lnTo>
                  <a:lnTo>
                    <a:pt x="0" y="484"/>
                  </a:lnTo>
                  <a:lnTo>
                    <a:pt x="234" y="488"/>
                  </a:lnTo>
                  <a:lnTo>
                    <a:pt x="756" y="498"/>
                  </a:lnTo>
                  <a:lnTo>
                    <a:pt x="1040" y="502"/>
                  </a:lnTo>
                  <a:lnTo>
                    <a:pt x="1296" y="504"/>
                  </a:lnTo>
                  <a:lnTo>
                    <a:pt x="1488" y="502"/>
                  </a:lnTo>
                  <a:lnTo>
                    <a:pt x="1550" y="502"/>
                  </a:lnTo>
                  <a:lnTo>
                    <a:pt x="1584" y="498"/>
                  </a:lnTo>
                  <a:lnTo>
                    <a:pt x="1584" y="498"/>
                  </a:lnTo>
                  <a:lnTo>
                    <a:pt x="1588" y="454"/>
                  </a:lnTo>
                  <a:lnTo>
                    <a:pt x="1600" y="350"/>
                  </a:lnTo>
                  <a:lnTo>
                    <a:pt x="1604" y="288"/>
                  </a:lnTo>
                  <a:lnTo>
                    <a:pt x="1606" y="226"/>
                  </a:lnTo>
                  <a:lnTo>
                    <a:pt x="1604" y="170"/>
                  </a:lnTo>
                  <a:lnTo>
                    <a:pt x="1602" y="144"/>
                  </a:lnTo>
                  <a:lnTo>
                    <a:pt x="1600" y="1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9" name="Freeform 58"/>
            <p:cNvSpPr/>
            <p:nvPr/>
          </p:nvSpPr>
          <p:spPr bwMode="auto">
            <a:xfrm>
              <a:off x="10998200" y="7242175"/>
              <a:ext cx="2549525" cy="800100"/>
            </a:xfrm>
            <a:custGeom>
              <a:avLst/>
              <a:gdLst>
                <a:gd name="T0" fmla="*/ 1600 w 1606"/>
                <a:gd name="T1" fmla="*/ 122 h 504"/>
                <a:gd name="T2" fmla="*/ 1600 w 1606"/>
                <a:gd name="T3" fmla="*/ 122 h 504"/>
                <a:gd name="T4" fmla="*/ 1396 w 1606"/>
                <a:gd name="T5" fmla="*/ 110 h 504"/>
                <a:gd name="T6" fmla="*/ 928 w 1606"/>
                <a:gd name="T7" fmla="*/ 78 h 504"/>
                <a:gd name="T8" fmla="*/ 666 w 1606"/>
                <a:gd name="T9" fmla="*/ 58 h 504"/>
                <a:gd name="T10" fmla="*/ 416 w 1606"/>
                <a:gd name="T11" fmla="*/ 36 h 504"/>
                <a:gd name="T12" fmla="*/ 212 w 1606"/>
                <a:gd name="T13" fmla="*/ 18 h 504"/>
                <a:gd name="T14" fmla="*/ 134 w 1606"/>
                <a:gd name="T15" fmla="*/ 8 h 504"/>
                <a:gd name="T16" fmla="*/ 76 w 1606"/>
                <a:gd name="T17" fmla="*/ 0 h 504"/>
                <a:gd name="T18" fmla="*/ 76 w 1606"/>
                <a:gd name="T19" fmla="*/ 0 h 504"/>
                <a:gd name="T20" fmla="*/ 42 w 1606"/>
                <a:gd name="T21" fmla="*/ 206 h 504"/>
                <a:gd name="T22" fmla="*/ 18 w 1606"/>
                <a:gd name="T23" fmla="*/ 368 h 504"/>
                <a:gd name="T24" fmla="*/ 0 w 1606"/>
                <a:gd name="T25" fmla="*/ 484 h 504"/>
                <a:gd name="T26" fmla="*/ 0 w 1606"/>
                <a:gd name="T27" fmla="*/ 484 h 504"/>
                <a:gd name="T28" fmla="*/ 234 w 1606"/>
                <a:gd name="T29" fmla="*/ 488 h 504"/>
                <a:gd name="T30" fmla="*/ 756 w 1606"/>
                <a:gd name="T31" fmla="*/ 498 h 504"/>
                <a:gd name="T32" fmla="*/ 1040 w 1606"/>
                <a:gd name="T33" fmla="*/ 502 h 504"/>
                <a:gd name="T34" fmla="*/ 1296 w 1606"/>
                <a:gd name="T35" fmla="*/ 504 h 504"/>
                <a:gd name="T36" fmla="*/ 1488 w 1606"/>
                <a:gd name="T37" fmla="*/ 502 h 504"/>
                <a:gd name="T38" fmla="*/ 1550 w 1606"/>
                <a:gd name="T39" fmla="*/ 502 h 504"/>
                <a:gd name="T40" fmla="*/ 1584 w 1606"/>
                <a:gd name="T41" fmla="*/ 498 h 504"/>
                <a:gd name="T42" fmla="*/ 1584 w 1606"/>
                <a:gd name="T43" fmla="*/ 498 h 504"/>
                <a:gd name="T44" fmla="*/ 1588 w 1606"/>
                <a:gd name="T45" fmla="*/ 454 h 504"/>
                <a:gd name="T46" fmla="*/ 1600 w 1606"/>
                <a:gd name="T47" fmla="*/ 350 h 504"/>
                <a:gd name="T48" fmla="*/ 1604 w 1606"/>
                <a:gd name="T49" fmla="*/ 288 h 504"/>
                <a:gd name="T50" fmla="*/ 1606 w 1606"/>
                <a:gd name="T51" fmla="*/ 226 h 504"/>
                <a:gd name="T52" fmla="*/ 1604 w 1606"/>
                <a:gd name="T53" fmla="*/ 170 h 504"/>
                <a:gd name="T54" fmla="*/ 1602 w 1606"/>
                <a:gd name="T55" fmla="*/ 144 h 504"/>
                <a:gd name="T56" fmla="*/ 1600 w 1606"/>
                <a:gd name="T57" fmla="*/ 12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6" h="504">
                  <a:moveTo>
                    <a:pt x="1600" y="122"/>
                  </a:moveTo>
                  <a:lnTo>
                    <a:pt x="1600" y="122"/>
                  </a:lnTo>
                  <a:lnTo>
                    <a:pt x="1396" y="110"/>
                  </a:lnTo>
                  <a:lnTo>
                    <a:pt x="928" y="78"/>
                  </a:lnTo>
                  <a:lnTo>
                    <a:pt x="666" y="58"/>
                  </a:lnTo>
                  <a:lnTo>
                    <a:pt x="416" y="36"/>
                  </a:lnTo>
                  <a:lnTo>
                    <a:pt x="212" y="18"/>
                  </a:lnTo>
                  <a:lnTo>
                    <a:pt x="134" y="8"/>
                  </a:lnTo>
                  <a:lnTo>
                    <a:pt x="76" y="0"/>
                  </a:lnTo>
                  <a:lnTo>
                    <a:pt x="76" y="0"/>
                  </a:lnTo>
                  <a:lnTo>
                    <a:pt x="42" y="206"/>
                  </a:lnTo>
                  <a:lnTo>
                    <a:pt x="18" y="368"/>
                  </a:lnTo>
                  <a:lnTo>
                    <a:pt x="0" y="484"/>
                  </a:lnTo>
                  <a:lnTo>
                    <a:pt x="0" y="484"/>
                  </a:lnTo>
                  <a:lnTo>
                    <a:pt x="234" y="488"/>
                  </a:lnTo>
                  <a:lnTo>
                    <a:pt x="756" y="498"/>
                  </a:lnTo>
                  <a:lnTo>
                    <a:pt x="1040" y="502"/>
                  </a:lnTo>
                  <a:lnTo>
                    <a:pt x="1296" y="504"/>
                  </a:lnTo>
                  <a:lnTo>
                    <a:pt x="1488" y="502"/>
                  </a:lnTo>
                  <a:lnTo>
                    <a:pt x="1550" y="502"/>
                  </a:lnTo>
                  <a:lnTo>
                    <a:pt x="1584" y="498"/>
                  </a:lnTo>
                  <a:lnTo>
                    <a:pt x="1584" y="498"/>
                  </a:lnTo>
                  <a:lnTo>
                    <a:pt x="1588" y="454"/>
                  </a:lnTo>
                  <a:lnTo>
                    <a:pt x="1600" y="350"/>
                  </a:lnTo>
                  <a:lnTo>
                    <a:pt x="1604" y="288"/>
                  </a:lnTo>
                  <a:lnTo>
                    <a:pt x="1606" y="226"/>
                  </a:lnTo>
                  <a:lnTo>
                    <a:pt x="1604" y="170"/>
                  </a:lnTo>
                  <a:lnTo>
                    <a:pt x="1602" y="144"/>
                  </a:lnTo>
                  <a:lnTo>
                    <a:pt x="1600"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0" name="Freeform 59"/>
            <p:cNvSpPr/>
            <p:nvPr/>
          </p:nvSpPr>
          <p:spPr bwMode="auto">
            <a:xfrm>
              <a:off x="10788650" y="7181850"/>
              <a:ext cx="2657475" cy="885825"/>
            </a:xfrm>
            <a:custGeom>
              <a:avLst/>
              <a:gdLst>
                <a:gd name="T0" fmla="*/ 1670 w 1674"/>
                <a:gd name="T1" fmla="*/ 140 h 558"/>
                <a:gd name="T2" fmla="*/ 1670 w 1674"/>
                <a:gd name="T3" fmla="*/ 140 h 558"/>
                <a:gd name="T4" fmla="*/ 1462 w 1674"/>
                <a:gd name="T5" fmla="*/ 124 h 558"/>
                <a:gd name="T6" fmla="*/ 988 w 1674"/>
                <a:gd name="T7" fmla="*/ 86 h 558"/>
                <a:gd name="T8" fmla="*/ 720 w 1674"/>
                <a:gd name="T9" fmla="*/ 64 h 558"/>
                <a:gd name="T10" fmla="*/ 468 w 1674"/>
                <a:gd name="T11" fmla="*/ 40 h 558"/>
                <a:gd name="T12" fmla="*/ 260 w 1674"/>
                <a:gd name="T13" fmla="*/ 18 h 558"/>
                <a:gd name="T14" fmla="*/ 180 w 1674"/>
                <a:gd name="T15" fmla="*/ 8 h 558"/>
                <a:gd name="T16" fmla="*/ 124 w 1674"/>
                <a:gd name="T17" fmla="*/ 0 h 558"/>
                <a:gd name="T18" fmla="*/ 124 w 1674"/>
                <a:gd name="T19" fmla="*/ 0 h 558"/>
                <a:gd name="T20" fmla="*/ 66 w 1674"/>
                <a:gd name="T21" fmla="*/ 240 h 558"/>
                <a:gd name="T22" fmla="*/ 24 w 1674"/>
                <a:gd name="T23" fmla="*/ 426 h 558"/>
                <a:gd name="T24" fmla="*/ 10 w 1674"/>
                <a:gd name="T25" fmla="*/ 502 h 558"/>
                <a:gd name="T26" fmla="*/ 0 w 1674"/>
                <a:gd name="T27" fmla="*/ 554 h 558"/>
                <a:gd name="T28" fmla="*/ 0 w 1674"/>
                <a:gd name="T29" fmla="*/ 554 h 558"/>
                <a:gd name="T30" fmla="*/ 240 w 1674"/>
                <a:gd name="T31" fmla="*/ 556 h 558"/>
                <a:gd name="T32" fmla="*/ 776 w 1674"/>
                <a:gd name="T33" fmla="*/ 558 h 558"/>
                <a:gd name="T34" fmla="*/ 1068 w 1674"/>
                <a:gd name="T35" fmla="*/ 558 h 558"/>
                <a:gd name="T36" fmla="*/ 1330 w 1674"/>
                <a:gd name="T37" fmla="*/ 556 h 558"/>
                <a:gd name="T38" fmla="*/ 1526 w 1674"/>
                <a:gd name="T39" fmla="*/ 554 h 558"/>
                <a:gd name="T40" fmla="*/ 1590 w 1674"/>
                <a:gd name="T41" fmla="*/ 552 h 558"/>
                <a:gd name="T42" fmla="*/ 1624 w 1674"/>
                <a:gd name="T43" fmla="*/ 548 h 558"/>
                <a:gd name="T44" fmla="*/ 1624 w 1674"/>
                <a:gd name="T45" fmla="*/ 548 h 558"/>
                <a:gd name="T46" fmla="*/ 1634 w 1674"/>
                <a:gd name="T47" fmla="*/ 500 h 558"/>
                <a:gd name="T48" fmla="*/ 1644 w 1674"/>
                <a:gd name="T49" fmla="*/ 448 h 558"/>
                <a:gd name="T50" fmla="*/ 1654 w 1674"/>
                <a:gd name="T51" fmla="*/ 384 h 558"/>
                <a:gd name="T52" fmla="*/ 1664 w 1674"/>
                <a:gd name="T53" fmla="*/ 316 h 558"/>
                <a:gd name="T54" fmla="*/ 1672 w 1674"/>
                <a:gd name="T55" fmla="*/ 248 h 558"/>
                <a:gd name="T56" fmla="*/ 1674 w 1674"/>
                <a:gd name="T57" fmla="*/ 218 h 558"/>
                <a:gd name="T58" fmla="*/ 1674 w 1674"/>
                <a:gd name="T59" fmla="*/ 188 h 558"/>
                <a:gd name="T60" fmla="*/ 1672 w 1674"/>
                <a:gd name="T61" fmla="*/ 162 h 558"/>
                <a:gd name="T62" fmla="*/ 1670 w 1674"/>
                <a:gd name="T63" fmla="*/ 14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4" h="558">
                  <a:moveTo>
                    <a:pt x="1670" y="140"/>
                  </a:moveTo>
                  <a:lnTo>
                    <a:pt x="1670" y="140"/>
                  </a:lnTo>
                  <a:lnTo>
                    <a:pt x="1462" y="124"/>
                  </a:lnTo>
                  <a:lnTo>
                    <a:pt x="988" y="86"/>
                  </a:lnTo>
                  <a:lnTo>
                    <a:pt x="720" y="64"/>
                  </a:lnTo>
                  <a:lnTo>
                    <a:pt x="468" y="40"/>
                  </a:lnTo>
                  <a:lnTo>
                    <a:pt x="260" y="18"/>
                  </a:lnTo>
                  <a:lnTo>
                    <a:pt x="180" y="8"/>
                  </a:lnTo>
                  <a:lnTo>
                    <a:pt x="124" y="0"/>
                  </a:lnTo>
                  <a:lnTo>
                    <a:pt x="124" y="0"/>
                  </a:lnTo>
                  <a:lnTo>
                    <a:pt x="66" y="240"/>
                  </a:lnTo>
                  <a:lnTo>
                    <a:pt x="24" y="426"/>
                  </a:lnTo>
                  <a:lnTo>
                    <a:pt x="10" y="502"/>
                  </a:lnTo>
                  <a:lnTo>
                    <a:pt x="0" y="554"/>
                  </a:lnTo>
                  <a:lnTo>
                    <a:pt x="0" y="554"/>
                  </a:lnTo>
                  <a:lnTo>
                    <a:pt x="240" y="556"/>
                  </a:lnTo>
                  <a:lnTo>
                    <a:pt x="776" y="558"/>
                  </a:lnTo>
                  <a:lnTo>
                    <a:pt x="1068" y="558"/>
                  </a:lnTo>
                  <a:lnTo>
                    <a:pt x="1330" y="556"/>
                  </a:lnTo>
                  <a:lnTo>
                    <a:pt x="1526" y="554"/>
                  </a:lnTo>
                  <a:lnTo>
                    <a:pt x="1590" y="552"/>
                  </a:lnTo>
                  <a:lnTo>
                    <a:pt x="1624" y="548"/>
                  </a:lnTo>
                  <a:lnTo>
                    <a:pt x="1624" y="548"/>
                  </a:lnTo>
                  <a:lnTo>
                    <a:pt x="1634" y="500"/>
                  </a:lnTo>
                  <a:lnTo>
                    <a:pt x="1644" y="448"/>
                  </a:lnTo>
                  <a:lnTo>
                    <a:pt x="1654" y="384"/>
                  </a:lnTo>
                  <a:lnTo>
                    <a:pt x="1664" y="316"/>
                  </a:lnTo>
                  <a:lnTo>
                    <a:pt x="1672" y="248"/>
                  </a:lnTo>
                  <a:lnTo>
                    <a:pt x="1674" y="218"/>
                  </a:lnTo>
                  <a:lnTo>
                    <a:pt x="1674" y="188"/>
                  </a:lnTo>
                  <a:lnTo>
                    <a:pt x="1672" y="162"/>
                  </a:lnTo>
                  <a:lnTo>
                    <a:pt x="1670" y="14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1" name="Freeform 60"/>
            <p:cNvSpPr/>
            <p:nvPr/>
          </p:nvSpPr>
          <p:spPr bwMode="auto">
            <a:xfrm>
              <a:off x="10788650" y="7181850"/>
              <a:ext cx="2657475" cy="885825"/>
            </a:xfrm>
            <a:custGeom>
              <a:avLst/>
              <a:gdLst>
                <a:gd name="T0" fmla="*/ 1670 w 1674"/>
                <a:gd name="T1" fmla="*/ 140 h 558"/>
                <a:gd name="T2" fmla="*/ 1670 w 1674"/>
                <a:gd name="T3" fmla="*/ 140 h 558"/>
                <a:gd name="T4" fmla="*/ 1462 w 1674"/>
                <a:gd name="T5" fmla="*/ 124 h 558"/>
                <a:gd name="T6" fmla="*/ 988 w 1674"/>
                <a:gd name="T7" fmla="*/ 86 h 558"/>
                <a:gd name="T8" fmla="*/ 720 w 1674"/>
                <a:gd name="T9" fmla="*/ 64 h 558"/>
                <a:gd name="T10" fmla="*/ 468 w 1674"/>
                <a:gd name="T11" fmla="*/ 40 h 558"/>
                <a:gd name="T12" fmla="*/ 260 w 1674"/>
                <a:gd name="T13" fmla="*/ 18 h 558"/>
                <a:gd name="T14" fmla="*/ 180 w 1674"/>
                <a:gd name="T15" fmla="*/ 8 h 558"/>
                <a:gd name="T16" fmla="*/ 124 w 1674"/>
                <a:gd name="T17" fmla="*/ 0 h 558"/>
                <a:gd name="T18" fmla="*/ 124 w 1674"/>
                <a:gd name="T19" fmla="*/ 0 h 558"/>
                <a:gd name="T20" fmla="*/ 66 w 1674"/>
                <a:gd name="T21" fmla="*/ 240 h 558"/>
                <a:gd name="T22" fmla="*/ 24 w 1674"/>
                <a:gd name="T23" fmla="*/ 426 h 558"/>
                <a:gd name="T24" fmla="*/ 10 w 1674"/>
                <a:gd name="T25" fmla="*/ 502 h 558"/>
                <a:gd name="T26" fmla="*/ 0 w 1674"/>
                <a:gd name="T27" fmla="*/ 554 h 558"/>
                <a:gd name="T28" fmla="*/ 0 w 1674"/>
                <a:gd name="T29" fmla="*/ 554 h 558"/>
                <a:gd name="T30" fmla="*/ 240 w 1674"/>
                <a:gd name="T31" fmla="*/ 556 h 558"/>
                <a:gd name="T32" fmla="*/ 776 w 1674"/>
                <a:gd name="T33" fmla="*/ 558 h 558"/>
                <a:gd name="T34" fmla="*/ 1068 w 1674"/>
                <a:gd name="T35" fmla="*/ 558 h 558"/>
                <a:gd name="T36" fmla="*/ 1330 w 1674"/>
                <a:gd name="T37" fmla="*/ 556 h 558"/>
                <a:gd name="T38" fmla="*/ 1526 w 1674"/>
                <a:gd name="T39" fmla="*/ 554 h 558"/>
                <a:gd name="T40" fmla="*/ 1590 w 1674"/>
                <a:gd name="T41" fmla="*/ 552 h 558"/>
                <a:gd name="T42" fmla="*/ 1624 w 1674"/>
                <a:gd name="T43" fmla="*/ 548 h 558"/>
                <a:gd name="T44" fmla="*/ 1624 w 1674"/>
                <a:gd name="T45" fmla="*/ 548 h 558"/>
                <a:gd name="T46" fmla="*/ 1634 w 1674"/>
                <a:gd name="T47" fmla="*/ 500 h 558"/>
                <a:gd name="T48" fmla="*/ 1644 w 1674"/>
                <a:gd name="T49" fmla="*/ 448 h 558"/>
                <a:gd name="T50" fmla="*/ 1654 w 1674"/>
                <a:gd name="T51" fmla="*/ 384 h 558"/>
                <a:gd name="T52" fmla="*/ 1664 w 1674"/>
                <a:gd name="T53" fmla="*/ 316 h 558"/>
                <a:gd name="T54" fmla="*/ 1672 w 1674"/>
                <a:gd name="T55" fmla="*/ 248 h 558"/>
                <a:gd name="T56" fmla="*/ 1674 w 1674"/>
                <a:gd name="T57" fmla="*/ 218 h 558"/>
                <a:gd name="T58" fmla="*/ 1674 w 1674"/>
                <a:gd name="T59" fmla="*/ 188 h 558"/>
                <a:gd name="T60" fmla="*/ 1672 w 1674"/>
                <a:gd name="T61" fmla="*/ 162 h 558"/>
                <a:gd name="T62" fmla="*/ 1670 w 1674"/>
                <a:gd name="T63" fmla="*/ 14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4" h="558">
                  <a:moveTo>
                    <a:pt x="1670" y="140"/>
                  </a:moveTo>
                  <a:lnTo>
                    <a:pt x="1670" y="140"/>
                  </a:lnTo>
                  <a:lnTo>
                    <a:pt x="1462" y="124"/>
                  </a:lnTo>
                  <a:lnTo>
                    <a:pt x="988" y="86"/>
                  </a:lnTo>
                  <a:lnTo>
                    <a:pt x="720" y="64"/>
                  </a:lnTo>
                  <a:lnTo>
                    <a:pt x="468" y="40"/>
                  </a:lnTo>
                  <a:lnTo>
                    <a:pt x="260" y="18"/>
                  </a:lnTo>
                  <a:lnTo>
                    <a:pt x="180" y="8"/>
                  </a:lnTo>
                  <a:lnTo>
                    <a:pt x="124" y="0"/>
                  </a:lnTo>
                  <a:lnTo>
                    <a:pt x="124" y="0"/>
                  </a:lnTo>
                  <a:lnTo>
                    <a:pt x="66" y="240"/>
                  </a:lnTo>
                  <a:lnTo>
                    <a:pt x="24" y="426"/>
                  </a:lnTo>
                  <a:lnTo>
                    <a:pt x="10" y="502"/>
                  </a:lnTo>
                  <a:lnTo>
                    <a:pt x="0" y="554"/>
                  </a:lnTo>
                  <a:lnTo>
                    <a:pt x="0" y="554"/>
                  </a:lnTo>
                  <a:lnTo>
                    <a:pt x="240" y="556"/>
                  </a:lnTo>
                  <a:lnTo>
                    <a:pt x="776" y="558"/>
                  </a:lnTo>
                  <a:lnTo>
                    <a:pt x="1068" y="558"/>
                  </a:lnTo>
                  <a:lnTo>
                    <a:pt x="1330" y="556"/>
                  </a:lnTo>
                  <a:lnTo>
                    <a:pt x="1526" y="554"/>
                  </a:lnTo>
                  <a:lnTo>
                    <a:pt x="1590" y="552"/>
                  </a:lnTo>
                  <a:lnTo>
                    <a:pt x="1624" y="548"/>
                  </a:lnTo>
                  <a:lnTo>
                    <a:pt x="1624" y="548"/>
                  </a:lnTo>
                  <a:lnTo>
                    <a:pt x="1634" y="500"/>
                  </a:lnTo>
                  <a:lnTo>
                    <a:pt x="1644" y="448"/>
                  </a:lnTo>
                  <a:lnTo>
                    <a:pt x="1654" y="384"/>
                  </a:lnTo>
                  <a:lnTo>
                    <a:pt x="1664" y="316"/>
                  </a:lnTo>
                  <a:lnTo>
                    <a:pt x="1672" y="248"/>
                  </a:lnTo>
                  <a:lnTo>
                    <a:pt x="1674" y="218"/>
                  </a:lnTo>
                  <a:lnTo>
                    <a:pt x="1674" y="188"/>
                  </a:lnTo>
                  <a:lnTo>
                    <a:pt x="1672" y="162"/>
                  </a:lnTo>
                  <a:lnTo>
                    <a:pt x="1670"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2" name="Freeform 61"/>
            <p:cNvSpPr/>
            <p:nvPr/>
          </p:nvSpPr>
          <p:spPr bwMode="auto">
            <a:xfrm>
              <a:off x="13134975" y="7435850"/>
              <a:ext cx="63500" cy="577850"/>
            </a:xfrm>
            <a:custGeom>
              <a:avLst/>
              <a:gdLst>
                <a:gd name="T0" fmla="*/ 40 w 40"/>
                <a:gd name="T1" fmla="*/ 0 h 364"/>
                <a:gd name="T2" fmla="*/ 40 w 40"/>
                <a:gd name="T3" fmla="*/ 0 h 364"/>
                <a:gd name="T4" fmla="*/ 28 w 40"/>
                <a:gd name="T5" fmla="*/ 146 h 364"/>
                <a:gd name="T6" fmla="*/ 16 w 40"/>
                <a:gd name="T7" fmla="*/ 268 h 364"/>
                <a:gd name="T8" fmla="*/ 8 w 40"/>
                <a:gd name="T9" fmla="*/ 322 h 364"/>
                <a:gd name="T10" fmla="*/ 0 w 40"/>
                <a:gd name="T11" fmla="*/ 364 h 364"/>
                <a:gd name="T12" fmla="*/ 0 w 40"/>
                <a:gd name="T13" fmla="*/ 364 h 364"/>
                <a:gd name="T14" fmla="*/ 2 w 40"/>
                <a:gd name="T15" fmla="*/ 316 h 364"/>
                <a:gd name="T16" fmla="*/ 10 w 40"/>
                <a:gd name="T17" fmla="*/ 208 h 364"/>
                <a:gd name="T18" fmla="*/ 14 w 40"/>
                <a:gd name="T19" fmla="*/ 146 h 364"/>
                <a:gd name="T20" fmla="*/ 22 w 40"/>
                <a:gd name="T21" fmla="*/ 86 h 364"/>
                <a:gd name="T22" fmla="*/ 30 w 40"/>
                <a:gd name="T23" fmla="*/ 34 h 364"/>
                <a:gd name="T24" fmla="*/ 34 w 40"/>
                <a:gd name="T25" fmla="*/ 14 h 364"/>
                <a:gd name="T26" fmla="*/ 40 w 40"/>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4">
                  <a:moveTo>
                    <a:pt x="40" y="0"/>
                  </a:moveTo>
                  <a:lnTo>
                    <a:pt x="40" y="0"/>
                  </a:lnTo>
                  <a:lnTo>
                    <a:pt x="28" y="146"/>
                  </a:lnTo>
                  <a:lnTo>
                    <a:pt x="16" y="268"/>
                  </a:lnTo>
                  <a:lnTo>
                    <a:pt x="8" y="322"/>
                  </a:lnTo>
                  <a:lnTo>
                    <a:pt x="0" y="364"/>
                  </a:lnTo>
                  <a:lnTo>
                    <a:pt x="0" y="364"/>
                  </a:lnTo>
                  <a:lnTo>
                    <a:pt x="2" y="316"/>
                  </a:lnTo>
                  <a:lnTo>
                    <a:pt x="10" y="208"/>
                  </a:lnTo>
                  <a:lnTo>
                    <a:pt x="14" y="146"/>
                  </a:lnTo>
                  <a:lnTo>
                    <a:pt x="22" y="86"/>
                  </a:lnTo>
                  <a:lnTo>
                    <a:pt x="30" y="34"/>
                  </a:lnTo>
                  <a:lnTo>
                    <a:pt x="34" y="14"/>
                  </a:lnTo>
                  <a:lnTo>
                    <a:pt x="40" y="0"/>
                  </a:lnTo>
                  <a:close/>
                </a:path>
              </a:pathLst>
            </a:custGeom>
            <a:solidFill>
              <a:srgbClr val="02211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3" name="Freeform 62"/>
            <p:cNvSpPr/>
            <p:nvPr/>
          </p:nvSpPr>
          <p:spPr bwMode="auto">
            <a:xfrm>
              <a:off x="13134975" y="7435850"/>
              <a:ext cx="63500" cy="577850"/>
            </a:xfrm>
            <a:custGeom>
              <a:avLst/>
              <a:gdLst>
                <a:gd name="T0" fmla="*/ 40 w 40"/>
                <a:gd name="T1" fmla="*/ 0 h 364"/>
                <a:gd name="T2" fmla="*/ 40 w 40"/>
                <a:gd name="T3" fmla="*/ 0 h 364"/>
                <a:gd name="T4" fmla="*/ 28 w 40"/>
                <a:gd name="T5" fmla="*/ 146 h 364"/>
                <a:gd name="T6" fmla="*/ 16 w 40"/>
                <a:gd name="T7" fmla="*/ 268 h 364"/>
                <a:gd name="T8" fmla="*/ 8 w 40"/>
                <a:gd name="T9" fmla="*/ 322 h 364"/>
                <a:gd name="T10" fmla="*/ 0 w 40"/>
                <a:gd name="T11" fmla="*/ 364 h 364"/>
                <a:gd name="T12" fmla="*/ 0 w 40"/>
                <a:gd name="T13" fmla="*/ 364 h 364"/>
                <a:gd name="T14" fmla="*/ 2 w 40"/>
                <a:gd name="T15" fmla="*/ 316 h 364"/>
                <a:gd name="T16" fmla="*/ 10 w 40"/>
                <a:gd name="T17" fmla="*/ 208 h 364"/>
                <a:gd name="T18" fmla="*/ 14 w 40"/>
                <a:gd name="T19" fmla="*/ 146 h 364"/>
                <a:gd name="T20" fmla="*/ 22 w 40"/>
                <a:gd name="T21" fmla="*/ 86 h 364"/>
                <a:gd name="T22" fmla="*/ 30 w 40"/>
                <a:gd name="T23" fmla="*/ 34 h 364"/>
                <a:gd name="T24" fmla="*/ 34 w 40"/>
                <a:gd name="T25" fmla="*/ 14 h 364"/>
                <a:gd name="T26" fmla="*/ 40 w 40"/>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4">
                  <a:moveTo>
                    <a:pt x="40" y="0"/>
                  </a:moveTo>
                  <a:lnTo>
                    <a:pt x="40" y="0"/>
                  </a:lnTo>
                  <a:lnTo>
                    <a:pt x="28" y="146"/>
                  </a:lnTo>
                  <a:lnTo>
                    <a:pt x="16" y="268"/>
                  </a:lnTo>
                  <a:lnTo>
                    <a:pt x="8" y="322"/>
                  </a:lnTo>
                  <a:lnTo>
                    <a:pt x="0" y="364"/>
                  </a:lnTo>
                  <a:lnTo>
                    <a:pt x="0" y="364"/>
                  </a:lnTo>
                  <a:lnTo>
                    <a:pt x="2" y="316"/>
                  </a:lnTo>
                  <a:lnTo>
                    <a:pt x="10" y="208"/>
                  </a:lnTo>
                  <a:lnTo>
                    <a:pt x="14" y="146"/>
                  </a:lnTo>
                  <a:lnTo>
                    <a:pt x="22" y="86"/>
                  </a:lnTo>
                  <a:lnTo>
                    <a:pt x="30" y="34"/>
                  </a:lnTo>
                  <a:lnTo>
                    <a:pt x="34" y="14"/>
                  </a:lnTo>
                  <a:lnTo>
                    <a:pt x="40" y="0"/>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4" name="Freeform 63"/>
            <p:cNvSpPr/>
            <p:nvPr/>
          </p:nvSpPr>
          <p:spPr bwMode="auto">
            <a:xfrm>
              <a:off x="13277850" y="7480300"/>
              <a:ext cx="92075" cy="92075"/>
            </a:xfrm>
            <a:custGeom>
              <a:avLst/>
              <a:gdLst>
                <a:gd name="T0" fmla="*/ 2 w 58"/>
                <a:gd name="T1" fmla="*/ 40 h 58"/>
                <a:gd name="T2" fmla="*/ 2 w 58"/>
                <a:gd name="T3" fmla="*/ 40 h 58"/>
                <a:gd name="T4" fmla="*/ 4 w 58"/>
                <a:gd name="T5" fmla="*/ 46 h 58"/>
                <a:gd name="T6" fmla="*/ 8 w 58"/>
                <a:gd name="T7" fmla="*/ 50 h 58"/>
                <a:gd name="T8" fmla="*/ 18 w 58"/>
                <a:gd name="T9" fmla="*/ 56 h 58"/>
                <a:gd name="T10" fmla="*/ 28 w 58"/>
                <a:gd name="T11" fmla="*/ 58 h 58"/>
                <a:gd name="T12" fmla="*/ 34 w 58"/>
                <a:gd name="T13" fmla="*/ 58 h 58"/>
                <a:gd name="T14" fmla="*/ 40 w 58"/>
                <a:gd name="T15" fmla="*/ 56 h 58"/>
                <a:gd name="T16" fmla="*/ 40 w 58"/>
                <a:gd name="T17" fmla="*/ 56 h 58"/>
                <a:gd name="T18" fmla="*/ 46 w 58"/>
                <a:gd name="T19" fmla="*/ 52 h 58"/>
                <a:gd name="T20" fmla="*/ 50 w 58"/>
                <a:gd name="T21" fmla="*/ 50 h 58"/>
                <a:gd name="T22" fmla="*/ 56 w 58"/>
                <a:gd name="T23" fmla="*/ 40 h 58"/>
                <a:gd name="T24" fmla="*/ 58 w 58"/>
                <a:gd name="T25" fmla="*/ 28 h 58"/>
                <a:gd name="T26" fmla="*/ 58 w 58"/>
                <a:gd name="T27" fmla="*/ 22 h 58"/>
                <a:gd name="T28" fmla="*/ 56 w 58"/>
                <a:gd name="T29" fmla="*/ 18 h 58"/>
                <a:gd name="T30" fmla="*/ 56 w 58"/>
                <a:gd name="T31" fmla="*/ 18 h 58"/>
                <a:gd name="T32" fmla="*/ 52 w 58"/>
                <a:gd name="T33" fmla="*/ 12 h 58"/>
                <a:gd name="T34" fmla="*/ 50 w 58"/>
                <a:gd name="T35" fmla="*/ 8 h 58"/>
                <a:gd name="T36" fmla="*/ 40 w 58"/>
                <a:gd name="T37" fmla="*/ 2 h 58"/>
                <a:gd name="T38" fmla="*/ 28 w 58"/>
                <a:gd name="T39" fmla="*/ 0 h 58"/>
                <a:gd name="T40" fmla="*/ 22 w 58"/>
                <a:gd name="T41" fmla="*/ 0 h 58"/>
                <a:gd name="T42" fmla="*/ 18 w 58"/>
                <a:gd name="T43" fmla="*/ 2 h 58"/>
                <a:gd name="T44" fmla="*/ 18 w 58"/>
                <a:gd name="T45" fmla="*/ 2 h 58"/>
                <a:gd name="T46" fmla="*/ 12 w 58"/>
                <a:gd name="T47" fmla="*/ 4 h 58"/>
                <a:gd name="T48" fmla="*/ 8 w 58"/>
                <a:gd name="T49" fmla="*/ 8 h 58"/>
                <a:gd name="T50" fmla="*/ 2 w 58"/>
                <a:gd name="T51" fmla="*/ 18 h 58"/>
                <a:gd name="T52" fmla="*/ 0 w 58"/>
                <a:gd name="T53" fmla="*/ 28 h 58"/>
                <a:gd name="T54" fmla="*/ 0 w 58"/>
                <a:gd name="T55" fmla="*/ 34 h 58"/>
                <a:gd name="T56" fmla="*/ 2 w 58"/>
                <a:gd name="T57"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8">
                  <a:moveTo>
                    <a:pt x="2" y="40"/>
                  </a:moveTo>
                  <a:lnTo>
                    <a:pt x="2" y="40"/>
                  </a:lnTo>
                  <a:lnTo>
                    <a:pt x="4" y="46"/>
                  </a:lnTo>
                  <a:lnTo>
                    <a:pt x="8" y="50"/>
                  </a:lnTo>
                  <a:lnTo>
                    <a:pt x="18" y="56"/>
                  </a:lnTo>
                  <a:lnTo>
                    <a:pt x="28" y="58"/>
                  </a:lnTo>
                  <a:lnTo>
                    <a:pt x="34" y="58"/>
                  </a:lnTo>
                  <a:lnTo>
                    <a:pt x="40" y="56"/>
                  </a:lnTo>
                  <a:lnTo>
                    <a:pt x="40" y="56"/>
                  </a:lnTo>
                  <a:lnTo>
                    <a:pt x="46" y="52"/>
                  </a:lnTo>
                  <a:lnTo>
                    <a:pt x="50" y="50"/>
                  </a:lnTo>
                  <a:lnTo>
                    <a:pt x="56" y="40"/>
                  </a:lnTo>
                  <a:lnTo>
                    <a:pt x="58" y="28"/>
                  </a:lnTo>
                  <a:lnTo>
                    <a:pt x="58" y="22"/>
                  </a:lnTo>
                  <a:lnTo>
                    <a:pt x="56" y="18"/>
                  </a:lnTo>
                  <a:lnTo>
                    <a:pt x="56" y="18"/>
                  </a:lnTo>
                  <a:lnTo>
                    <a:pt x="52" y="12"/>
                  </a:lnTo>
                  <a:lnTo>
                    <a:pt x="50" y="8"/>
                  </a:lnTo>
                  <a:lnTo>
                    <a:pt x="40" y="2"/>
                  </a:lnTo>
                  <a:lnTo>
                    <a:pt x="28" y="0"/>
                  </a:lnTo>
                  <a:lnTo>
                    <a:pt x="22" y="0"/>
                  </a:lnTo>
                  <a:lnTo>
                    <a:pt x="18" y="2"/>
                  </a:lnTo>
                  <a:lnTo>
                    <a:pt x="18" y="2"/>
                  </a:lnTo>
                  <a:lnTo>
                    <a:pt x="12" y="4"/>
                  </a:lnTo>
                  <a:lnTo>
                    <a:pt x="8" y="8"/>
                  </a:lnTo>
                  <a:lnTo>
                    <a:pt x="2" y="18"/>
                  </a:lnTo>
                  <a:lnTo>
                    <a:pt x="0" y="28"/>
                  </a:lnTo>
                  <a:lnTo>
                    <a:pt x="0" y="34"/>
                  </a:lnTo>
                  <a:lnTo>
                    <a:pt x="2"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5" name="Freeform 64"/>
            <p:cNvSpPr/>
            <p:nvPr/>
          </p:nvSpPr>
          <p:spPr bwMode="auto">
            <a:xfrm>
              <a:off x="13277850" y="7480300"/>
              <a:ext cx="92075" cy="92075"/>
            </a:xfrm>
            <a:custGeom>
              <a:avLst/>
              <a:gdLst>
                <a:gd name="T0" fmla="*/ 2 w 58"/>
                <a:gd name="T1" fmla="*/ 40 h 58"/>
                <a:gd name="T2" fmla="*/ 2 w 58"/>
                <a:gd name="T3" fmla="*/ 40 h 58"/>
                <a:gd name="T4" fmla="*/ 4 w 58"/>
                <a:gd name="T5" fmla="*/ 46 h 58"/>
                <a:gd name="T6" fmla="*/ 8 w 58"/>
                <a:gd name="T7" fmla="*/ 50 h 58"/>
                <a:gd name="T8" fmla="*/ 18 w 58"/>
                <a:gd name="T9" fmla="*/ 56 h 58"/>
                <a:gd name="T10" fmla="*/ 28 w 58"/>
                <a:gd name="T11" fmla="*/ 58 h 58"/>
                <a:gd name="T12" fmla="*/ 34 w 58"/>
                <a:gd name="T13" fmla="*/ 58 h 58"/>
                <a:gd name="T14" fmla="*/ 40 w 58"/>
                <a:gd name="T15" fmla="*/ 56 h 58"/>
                <a:gd name="T16" fmla="*/ 40 w 58"/>
                <a:gd name="T17" fmla="*/ 56 h 58"/>
                <a:gd name="T18" fmla="*/ 46 w 58"/>
                <a:gd name="T19" fmla="*/ 52 h 58"/>
                <a:gd name="T20" fmla="*/ 50 w 58"/>
                <a:gd name="T21" fmla="*/ 50 h 58"/>
                <a:gd name="T22" fmla="*/ 56 w 58"/>
                <a:gd name="T23" fmla="*/ 40 h 58"/>
                <a:gd name="T24" fmla="*/ 58 w 58"/>
                <a:gd name="T25" fmla="*/ 28 h 58"/>
                <a:gd name="T26" fmla="*/ 58 w 58"/>
                <a:gd name="T27" fmla="*/ 22 h 58"/>
                <a:gd name="T28" fmla="*/ 56 w 58"/>
                <a:gd name="T29" fmla="*/ 18 h 58"/>
                <a:gd name="T30" fmla="*/ 56 w 58"/>
                <a:gd name="T31" fmla="*/ 18 h 58"/>
                <a:gd name="T32" fmla="*/ 52 w 58"/>
                <a:gd name="T33" fmla="*/ 12 h 58"/>
                <a:gd name="T34" fmla="*/ 50 w 58"/>
                <a:gd name="T35" fmla="*/ 8 h 58"/>
                <a:gd name="T36" fmla="*/ 40 w 58"/>
                <a:gd name="T37" fmla="*/ 2 h 58"/>
                <a:gd name="T38" fmla="*/ 28 w 58"/>
                <a:gd name="T39" fmla="*/ 0 h 58"/>
                <a:gd name="T40" fmla="*/ 22 w 58"/>
                <a:gd name="T41" fmla="*/ 0 h 58"/>
                <a:gd name="T42" fmla="*/ 18 w 58"/>
                <a:gd name="T43" fmla="*/ 2 h 58"/>
                <a:gd name="T44" fmla="*/ 18 w 58"/>
                <a:gd name="T45" fmla="*/ 2 h 58"/>
                <a:gd name="T46" fmla="*/ 12 w 58"/>
                <a:gd name="T47" fmla="*/ 4 h 58"/>
                <a:gd name="T48" fmla="*/ 8 w 58"/>
                <a:gd name="T49" fmla="*/ 8 h 58"/>
                <a:gd name="T50" fmla="*/ 2 w 58"/>
                <a:gd name="T51" fmla="*/ 18 h 58"/>
                <a:gd name="T52" fmla="*/ 0 w 58"/>
                <a:gd name="T53" fmla="*/ 28 h 58"/>
                <a:gd name="T54" fmla="*/ 0 w 58"/>
                <a:gd name="T55" fmla="*/ 34 h 58"/>
                <a:gd name="T56" fmla="*/ 2 w 58"/>
                <a:gd name="T57"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8">
                  <a:moveTo>
                    <a:pt x="2" y="40"/>
                  </a:moveTo>
                  <a:lnTo>
                    <a:pt x="2" y="40"/>
                  </a:lnTo>
                  <a:lnTo>
                    <a:pt x="4" y="46"/>
                  </a:lnTo>
                  <a:lnTo>
                    <a:pt x="8" y="50"/>
                  </a:lnTo>
                  <a:lnTo>
                    <a:pt x="18" y="56"/>
                  </a:lnTo>
                  <a:lnTo>
                    <a:pt x="28" y="58"/>
                  </a:lnTo>
                  <a:lnTo>
                    <a:pt x="34" y="58"/>
                  </a:lnTo>
                  <a:lnTo>
                    <a:pt x="40" y="56"/>
                  </a:lnTo>
                  <a:lnTo>
                    <a:pt x="40" y="56"/>
                  </a:lnTo>
                  <a:lnTo>
                    <a:pt x="46" y="52"/>
                  </a:lnTo>
                  <a:lnTo>
                    <a:pt x="50" y="50"/>
                  </a:lnTo>
                  <a:lnTo>
                    <a:pt x="56" y="40"/>
                  </a:lnTo>
                  <a:lnTo>
                    <a:pt x="58" y="28"/>
                  </a:lnTo>
                  <a:lnTo>
                    <a:pt x="58" y="22"/>
                  </a:lnTo>
                  <a:lnTo>
                    <a:pt x="56" y="18"/>
                  </a:lnTo>
                  <a:lnTo>
                    <a:pt x="56" y="18"/>
                  </a:lnTo>
                  <a:lnTo>
                    <a:pt x="52" y="12"/>
                  </a:lnTo>
                  <a:lnTo>
                    <a:pt x="50" y="8"/>
                  </a:lnTo>
                  <a:lnTo>
                    <a:pt x="40" y="2"/>
                  </a:lnTo>
                  <a:lnTo>
                    <a:pt x="28" y="0"/>
                  </a:lnTo>
                  <a:lnTo>
                    <a:pt x="22" y="0"/>
                  </a:lnTo>
                  <a:lnTo>
                    <a:pt x="18" y="2"/>
                  </a:lnTo>
                  <a:lnTo>
                    <a:pt x="18" y="2"/>
                  </a:lnTo>
                  <a:lnTo>
                    <a:pt x="12" y="4"/>
                  </a:lnTo>
                  <a:lnTo>
                    <a:pt x="8" y="8"/>
                  </a:lnTo>
                  <a:lnTo>
                    <a:pt x="2" y="18"/>
                  </a:lnTo>
                  <a:lnTo>
                    <a:pt x="0" y="28"/>
                  </a:lnTo>
                  <a:lnTo>
                    <a:pt x="0" y="34"/>
                  </a:lnTo>
                  <a:lnTo>
                    <a:pt x="2"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6" name="Freeform 65"/>
            <p:cNvSpPr/>
            <p:nvPr/>
          </p:nvSpPr>
          <p:spPr bwMode="auto">
            <a:xfrm>
              <a:off x="13633450" y="9182100"/>
              <a:ext cx="1108075" cy="1181100"/>
            </a:xfrm>
            <a:custGeom>
              <a:avLst/>
              <a:gdLst>
                <a:gd name="T0" fmla="*/ 126 w 698"/>
                <a:gd name="T1" fmla="*/ 400 h 744"/>
                <a:gd name="T2" fmla="*/ 64 w 698"/>
                <a:gd name="T3" fmla="*/ 222 h 744"/>
                <a:gd name="T4" fmla="*/ 32 w 698"/>
                <a:gd name="T5" fmla="*/ 126 h 744"/>
                <a:gd name="T6" fmla="*/ 50 w 698"/>
                <a:gd name="T7" fmla="*/ 104 h 744"/>
                <a:gd name="T8" fmla="*/ 56 w 698"/>
                <a:gd name="T9" fmla="*/ 86 h 744"/>
                <a:gd name="T10" fmla="*/ 56 w 698"/>
                <a:gd name="T11" fmla="*/ 72 h 744"/>
                <a:gd name="T12" fmla="*/ 50 w 698"/>
                <a:gd name="T13" fmla="*/ 62 h 744"/>
                <a:gd name="T14" fmla="*/ 28 w 698"/>
                <a:gd name="T15" fmla="*/ 46 h 744"/>
                <a:gd name="T16" fmla="*/ 8 w 698"/>
                <a:gd name="T17" fmla="*/ 40 h 744"/>
                <a:gd name="T18" fmla="*/ 0 w 698"/>
                <a:gd name="T19" fmla="*/ 6 h 744"/>
                <a:gd name="T20" fmla="*/ 2 w 698"/>
                <a:gd name="T21" fmla="*/ 4 h 744"/>
                <a:gd name="T22" fmla="*/ 18 w 698"/>
                <a:gd name="T23" fmla="*/ 0 h 744"/>
                <a:gd name="T24" fmla="*/ 52 w 698"/>
                <a:gd name="T25" fmla="*/ 6 h 744"/>
                <a:gd name="T26" fmla="*/ 92 w 698"/>
                <a:gd name="T27" fmla="*/ 26 h 744"/>
                <a:gd name="T28" fmla="*/ 138 w 698"/>
                <a:gd name="T29" fmla="*/ 56 h 744"/>
                <a:gd name="T30" fmla="*/ 180 w 698"/>
                <a:gd name="T31" fmla="*/ 96 h 744"/>
                <a:gd name="T32" fmla="*/ 214 w 698"/>
                <a:gd name="T33" fmla="*/ 148 h 744"/>
                <a:gd name="T34" fmla="*/ 232 w 698"/>
                <a:gd name="T35" fmla="*/ 194 h 744"/>
                <a:gd name="T36" fmla="*/ 240 w 698"/>
                <a:gd name="T37" fmla="*/ 228 h 744"/>
                <a:gd name="T38" fmla="*/ 242 w 698"/>
                <a:gd name="T39" fmla="*/ 264 h 744"/>
                <a:gd name="T40" fmla="*/ 240 w 698"/>
                <a:gd name="T41" fmla="*/ 284 h 744"/>
                <a:gd name="T42" fmla="*/ 320 w 698"/>
                <a:gd name="T43" fmla="*/ 240 h 744"/>
                <a:gd name="T44" fmla="*/ 420 w 698"/>
                <a:gd name="T45" fmla="*/ 192 h 744"/>
                <a:gd name="T46" fmla="*/ 492 w 698"/>
                <a:gd name="T47" fmla="*/ 166 h 744"/>
                <a:gd name="T48" fmla="*/ 528 w 698"/>
                <a:gd name="T49" fmla="*/ 158 h 744"/>
                <a:gd name="T50" fmla="*/ 540 w 698"/>
                <a:gd name="T51" fmla="*/ 158 h 744"/>
                <a:gd name="T52" fmla="*/ 560 w 698"/>
                <a:gd name="T53" fmla="*/ 166 h 744"/>
                <a:gd name="T54" fmla="*/ 574 w 698"/>
                <a:gd name="T55" fmla="*/ 180 h 744"/>
                <a:gd name="T56" fmla="*/ 586 w 698"/>
                <a:gd name="T57" fmla="*/ 198 h 744"/>
                <a:gd name="T58" fmla="*/ 592 w 698"/>
                <a:gd name="T59" fmla="*/ 218 h 744"/>
                <a:gd name="T60" fmla="*/ 594 w 698"/>
                <a:gd name="T61" fmla="*/ 240 h 744"/>
                <a:gd name="T62" fmla="*/ 590 w 698"/>
                <a:gd name="T63" fmla="*/ 264 h 744"/>
                <a:gd name="T64" fmla="*/ 582 w 698"/>
                <a:gd name="T65" fmla="*/ 286 h 744"/>
                <a:gd name="T66" fmla="*/ 568 w 698"/>
                <a:gd name="T67" fmla="*/ 306 h 744"/>
                <a:gd name="T68" fmla="*/ 584 w 698"/>
                <a:gd name="T69" fmla="*/ 304 h 744"/>
                <a:gd name="T70" fmla="*/ 616 w 698"/>
                <a:gd name="T71" fmla="*/ 308 h 744"/>
                <a:gd name="T72" fmla="*/ 644 w 698"/>
                <a:gd name="T73" fmla="*/ 320 h 744"/>
                <a:gd name="T74" fmla="*/ 666 w 698"/>
                <a:gd name="T75" fmla="*/ 340 h 744"/>
                <a:gd name="T76" fmla="*/ 678 w 698"/>
                <a:gd name="T77" fmla="*/ 368 h 744"/>
                <a:gd name="T78" fmla="*/ 680 w 698"/>
                <a:gd name="T79" fmla="*/ 398 h 744"/>
                <a:gd name="T80" fmla="*/ 666 w 698"/>
                <a:gd name="T81" fmla="*/ 430 h 744"/>
                <a:gd name="T82" fmla="*/ 638 w 698"/>
                <a:gd name="T83" fmla="*/ 462 h 744"/>
                <a:gd name="T84" fmla="*/ 616 w 698"/>
                <a:gd name="T85" fmla="*/ 478 h 744"/>
                <a:gd name="T86" fmla="*/ 640 w 698"/>
                <a:gd name="T87" fmla="*/ 490 h 744"/>
                <a:gd name="T88" fmla="*/ 668 w 698"/>
                <a:gd name="T89" fmla="*/ 510 h 744"/>
                <a:gd name="T90" fmla="*/ 692 w 698"/>
                <a:gd name="T91" fmla="*/ 540 h 744"/>
                <a:gd name="T92" fmla="*/ 698 w 698"/>
                <a:gd name="T93" fmla="*/ 556 h 744"/>
                <a:gd name="T94" fmla="*/ 696 w 698"/>
                <a:gd name="T95" fmla="*/ 562 h 744"/>
                <a:gd name="T96" fmla="*/ 686 w 698"/>
                <a:gd name="T97" fmla="*/ 580 h 744"/>
                <a:gd name="T98" fmla="*/ 652 w 698"/>
                <a:gd name="T99" fmla="*/ 614 h 744"/>
                <a:gd name="T100" fmla="*/ 602 w 698"/>
                <a:gd name="T101" fmla="*/ 650 h 744"/>
                <a:gd name="T102" fmla="*/ 538 w 698"/>
                <a:gd name="T103" fmla="*/ 686 h 744"/>
                <a:gd name="T104" fmla="*/ 466 w 698"/>
                <a:gd name="T105" fmla="*/ 716 h 744"/>
                <a:gd name="T106" fmla="*/ 394 w 698"/>
                <a:gd name="T107" fmla="*/ 738 h 744"/>
                <a:gd name="T108" fmla="*/ 328 w 698"/>
                <a:gd name="T109" fmla="*/ 744 h 744"/>
                <a:gd name="T110" fmla="*/ 298 w 698"/>
                <a:gd name="T111" fmla="*/ 740 h 744"/>
                <a:gd name="T112" fmla="*/ 270 w 698"/>
                <a:gd name="T113" fmla="*/ 732 h 744"/>
                <a:gd name="T114" fmla="*/ 248 w 698"/>
                <a:gd name="T115" fmla="*/ 712 h 744"/>
                <a:gd name="T116" fmla="*/ 210 w 698"/>
                <a:gd name="T117" fmla="*/ 664 h 744"/>
                <a:gd name="T118" fmla="*/ 180 w 698"/>
                <a:gd name="T119" fmla="*/ 610 h 744"/>
                <a:gd name="T120" fmla="*/ 158 w 698"/>
                <a:gd name="T121" fmla="*/ 556 h 744"/>
                <a:gd name="T122" fmla="*/ 138 w 698"/>
                <a:gd name="T123" fmla="*/ 478 h 744"/>
                <a:gd name="T124" fmla="*/ 126 w 698"/>
                <a:gd name="T125" fmla="*/ 4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8" h="744">
                  <a:moveTo>
                    <a:pt x="126" y="400"/>
                  </a:moveTo>
                  <a:lnTo>
                    <a:pt x="126" y="400"/>
                  </a:lnTo>
                  <a:lnTo>
                    <a:pt x="94" y="310"/>
                  </a:lnTo>
                  <a:lnTo>
                    <a:pt x="64" y="222"/>
                  </a:lnTo>
                  <a:lnTo>
                    <a:pt x="32" y="126"/>
                  </a:lnTo>
                  <a:lnTo>
                    <a:pt x="32" y="126"/>
                  </a:lnTo>
                  <a:lnTo>
                    <a:pt x="42" y="114"/>
                  </a:lnTo>
                  <a:lnTo>
                    <a:pt x="50" y="104"/>
                  </a:lnTo>
                  <a:lnTo>
                    <a:pt x="54" y="94"/>
                  </a:lnTo>
                  <a:lnTo>
                    <a:pt x="56" y="86"/>
                  </a:lnTo>
                  <a:lnTo>
                    <a:pt x="58" y="80"/>
                  </a:lnTo>
                  <a:lnTo>
                    <a:pt x="56" y="72"/>
                  </a:lnTo>
                  <a:lnTo>
                    <a:pt x="54" y="66"/>
                  </a:lnTo>
                  <a:lnTo>
                    <a:pt x="50" y="62"/>
                  </a:lnTo>
                  <a:lnTo>
                    <a:pt x="40" y="52"/>
                  </a:lnTo>
                  <a:lnTo>
                    <a:pt x="28" y="46"/>
                  </a:lnTo>
                  <a:lnTo>
                    <a:pt x="16" y="42"/>
                  </a:lnTo>
                  <a:lnTo>
                    <a:pt x="8" y="40"/>
                  </a:lnTo>
                  <a:lnTo>
                    <a:pt x="8" y="40"/>
                  </a:lnTo>
                  <a:lnTo>
                    <a:pt x="0" y="6"/>
                  </a:lnTo>
                  <a:lnTo>
                    <a:pt x="0" y="6"/>
                  </a:lnTo>
                  <a:lnTo>
                    <a:pt x="2" y="4"/>
                  </a:lnTo>
                  <a:lnTo>
                    <a:pt x="8" y="2"/>
                  </a:lnTo>
                  <a:lnTo>
                    <a:pt x="18" y="0"/>
                  </a:lnTo>
                  <a:lnTo>
                    <a:pt x="34" y="2"/>
                  </a:lnTo>
                  <a:lnTo>
                    <a:pt x="52" y="6"/>
                  </a:lnTo>
                  <a:lnTo>
                    <a:pt x="72" y="14"/>
                  </a:lnTo>
                  <a:lnTo>
                    <a:pt x="92" y="26"/>
                  </a:lnTo>
                  <a:lnTo>
                    <a:pt x="116" y="38"/>
                  </a:lnTo>
                  <a:lnTo>
                    <a:pt x="138" y="56"/>
                  </a:lnTo>
                  <a:lnTo>
                    <a:pt x="160" y="74"/>
                  </a:lnTo>
                  <a:lnTo>
                    <a:pt x="180" y="96"/>
                  </a:lnTo>
                  <a:lnTo>
                    <a:pt x="198" y="122"/>
                  </a:lnTo>
                  <a:lnTo>
                    <a:pt x="214" y="148"/>
                  </a:lnTo>
                  <a:lnTo>
                    <a:pt x="228" y="178"/>
                  </a:lnTo>
                  <a:lnTo>
                    <a:pt x="232" y="194"/>
                  </a:lnTo>
                  <a:lnTo>
                    <a:pt x="236" y="212"/>
                  </a:lnTo>
                  <a:lnTo>
                    <a:pt x="240" y="228"/>
                  </a:lnTo>
                  <a:lnTo>
                    <a:pt x="242" y="246"/>
                  </a:lnTo>
                  <a:lnTo>
                    <a:pt x="242" y="264"/>
                  </a:lnTo>
                  <a:lnTo>
                    <a:pt x="240" y="284"/>
                  </a:lnTo>
                  <a:lnTo>
                    <a:pt x="240" y="284"/>
                  </a:lnTo>
                  <a:lnTo>
                    <a:pt x="280" y="262"/>
                  </a:lnTo>
                  <a:lnTo>
                    <a:pt x="320" y="240"/>
                  </a:lnTo>
                  <a:lnTo>
                    <a:pt x="370" y="216"/>
                  </a:lnTo>
                  <a:lnTo>
                    <a:pt x="420" y="192"/>
                  </a:lnTo>
                  <a:lnTo>
                    <a:pt x="470" y="172"/>
                  </a:lnTo>
                  <a:lnTo>
                    <a:pt x="492" y="166"/>
                  </a:lnTo>
                  <a:lnTo>
                    <a:pt x="512" y="160"/>
                  </a:lnTo>
                  <a:lnTo>
                    <a:pt x="528" y="158"/>
                  </a:lnTo>
                  <a:lnTo>
                    <a:pt x="540" y="158"/>
                  </a:lnTo>
                  <a:lnTo>
                    <a:pt x="540" y="158"/>
                  </a:lnTo>
                  <a:lnTo>
                    <a:pt x="550" y="162"/>
                  </a:lnTo>
                  <a:lnTo>
                    <a:pt x="560" y="166"/>
                  </a:lnTo>
                  <a:lnTo>
                    <a:pt x="568" y="172"/>
                  </a:lnTo>
                  <a:lnTo>
                    <a:pt x="574" y="180"/>
                  </a:lnTo>
                  <a:lnTo>
                    <a:pt x="580" y="188"/>
                  </a:lnTo>
                  <a:lnTo>
                    <a:pt x="586" y="198"/>
                  </a:lnTo>
                  <a:lnTo>
                    <a:pt x="590" y="208"/>
                  </a:lnTo>
                  <a:lnTo>
                    <a:pt x="592" y="218"/>
                  </a:lnTo>
                  <a:lnTo>
                    <a:pt x="594" y="230"/>
                  </a:lnTo>
                  <a:lnTo>
                    <a:pt x="594" y="240"/>
                  </a:lnTo>
                  <a:lnTo>
                    <a:pt x="592" y="252"/>
                  </a:lnTo>
                  <a:lnTo>
                    <a:pt x="590" y="264"/>
                  </a:lnTo>
                  <a:lnTo>
                    <a:pt x="586" y="276"/>
                  </a:lnTo>
                  <a:lnTo>
                    <a:pt x="582" y="286"/>
                  </a:lnTo>
                  <a:lnTo>
                    <a:pt x="576" y="296"/>
                  </a:lnTo>
                  <a:lnTo>
                    <a:pt x="568" y="306"/>
                  </a:lnTo>
                  <a:lnTo>
                    <a:pt x="568" y="306"/>
                  </a:lnTo>
                  <a:lnTo>
                    <a:pt x="584" y="304"/>
                  </a:lnTo>
                  <a:lnTo>
                    <a:pt x="602" y="304"/>
                  </a:lnTo>
                  <a:lnTo>
                    <a:pt x="616" y="308"/>
                  </a:lnTo>
                  <a:lnTo>
                    <a:pt x="632" y="312"/>
                  </a:lnTo>
                  <a:lnTo>
                    <a:pt x="644" y="320"/>
                  </a:lnTo>
                  <a:lnTo>
                    <a:pt x="656" y="330"/>
                  </a:lnTo>
                  <a:lnTo>
                    <a:pt x="666" y="340"/>
                  </a:lnTo>
                  <a:lnTo>
                    <a:pt x="674" y="354"/>
                  </a:lnTo>
                  <a:lnTo>
                    <a:pt x="678" y="368"/>
                  </a:lnTo>
                  <a:lnTo>
                    <a:pt x="680" y="382"/>
                  </a:lnTo>
                  <a:lnTo>
                    <a:pt x="680" y="398"/>
                  </a:lnTo>
                  <a:lnTo>
                    <a:pt x="674" y="414"/>
                  </a:lnTo>
                  <a:lnTo>
                    <a:pt x="666" y="430"/>
                  </a:lnTo>
                  <a:lnTo>
                    <a:pt x="654" y="446"/>
                  </a:lnTo>
                  <a:lnTo>
                    <a:pt x="638" y="462"/>
                  </a:lnTo>
                  <a:lnTo>
                    <a:pt x="616" y="478"/>
                  </a:lnTo>
                  <a:lnTo>
                    <a:pt x="616" y="478"/>
                  </a:lnTo>
                  <a:lnTo>
                    <a:pt x="628" y="484"/>
                  </a:lnTo>
                  <a:lnTo>
                    <a:pt x="640" y="490"/>
                  </a:lnTo>
                  <a:lnTo>
                    <a:pt x="654" y="500"/>
                  </a:lnTo>
                  <a:lnTo>
                    <a:pt x="668" y="510"/>
                  </a:lnTo>
                  <a:lnTo>
                    <a:pt x="680" y="524"/>
                  </a:lnTo>
                  <a:lnTo>
                    <a:pt x="692" y="540"/>
                  </a:lnTo>
                  <a:lnTo>
                    <a:pt x="694" y="548"/>
                  </a:lnTo>
                  <a:lnTo>
                    <a:pt x="698" y="556"/>
                  </a:lnTo>
                  <a:lnTo>
                    <a:pt x="698" y="556"/>
                  </a:lnTo>
                  <a:lnTo>
                    <a:pt x="696" y="562"/>
                  </a:lnTo>
                  <a:lnTo>
                    <a:pt x="696" y="568"/>
                  </a:lnTo>
                  <a:lnTo>
                    <a:pt x="686" y="580"/>
                  </a:lnTo>
                  <a:lnTo>
                    <a:pt x="672" y="596"/>
                  </a:lnTo>
                  <a:lnTo>
                    <a:pt x="652" y="614"/>
                  </a:lnTo>
                  <a:lnTo>
                    <a:pt x="628" y="632"/>
                  </a:lnTo>
                  <a:lnTo>
                    <a:pt x="602" y="650"/>
                  </a:lnTo>
                  <a:lnTo>
                    <a:pt x="570" y="668"/>
                  </a:lnTo>
                  <a:lnTo>
                    <a:pt x="538" y="686"/>
                  </a:lnTo>
                  <a:lnTo>
                    <a:pt x="502" y="702"/>
                  </a:lnTo>
                  <a:lnTo>
                    <a:pt x="466" y="716"/>
                  </a:lnTo>
                  <a:lnTo>
                    <a:pt x="430" y="728"/>
                  </a:lnTo>
                  <a:lnTo>
                    <a:pt x="394" y="738"/>
                  </a:lnTo>
                  <a:lnTo>
                    <a:pt x="360" y="744"/>
                  </a:lnTo>
                  <a:lnTo>
                    <a:pt x="328" y="744"/>
                  </a:lnTo>
                  <a:lnTo>
                    <a:pt x="312" y="744"/>
                  </a:lnTo>
                  <a:lnTo>
                    <a:pt x="298" y="740"/>
                  </a:lnTo>
                  <a:lnTo>
                    <a:pt x="284" y="736"/>
                  </a:lnTo>
                  <a:lnTo>
                    <a:pt x="270" y="732"/>
                  </a:lnTo>
                  <a:lnTo>
                    <a:pt x="270" y="732"/>
                  </a:lnTo>
                  <a:lnTo>
                    <a:pt x="248" y="712"/>
                  </a:lnTo>
                  <a:lnTo>
                    <a:pt x="228" y="688"/>
                  </a:lnTo>
                  <a:lnTo>
                    <a:pt x="210" y="664"/>
                  </a:lnTo>
                  <a:lnTo>
                    <a:pt x="194" y="638"/>
                  </a:lnTo>
                  <a:lnTo>
                    <a:pt x="180" y="610"/>
                  </a:lnTo>
                  <a:lnTo>
                    <a:pt x="168" y="582"/>
                  </a:lnTo>
                  <a:lnTo>
                    <a:pt x="158" y="556"/>
                  </a:lnTo>
                  <a:lnTo>
                    <a:pt x="150" y="528"/>
                  </a:lnTo>
                  <a:lnTo>
                    <a:pt x="138" y="478"/>
                  </a:lnTo>
                  <a:lnTo>
                    <a:pt x="132" y="438"/>
                  </a:lnTo>
                  <a:lnTo>
                    <a:pt x="126" y="400"/>
                  </a:lnTo>
                  <a:close/>
                </a:path>
              </a:pathLst>
            </a:custGeom>
            <a:solidFill>
              <a:srgbClr val="FFE8D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7" name="Freeform 66"/>
            <p:cNvSpPr/>
            <p:nvPr/>
          </p:nvSpPr>
          <p:spPr bwMode="auto">
            <a:xfrm>
              <a:off x="13633450" y="9182100"/>
              <a:ext cx="1108075" cy="1181100"/>
            </a:xfrm>
            <a:custGeom>
              <a:avLst/>
              <a:gdLst>
                <a:gd name="T0" fmla="*/ 126 w 698"/>
                <a:gd name="T1" fmla="*/ 400 h 744"/>
                <a:gd name="T2" fmla="*/ 64 w 698"/>
                <a:gd name="T3" fmla="*/ 222 h 744"/>
                <a:gd name="T4" fmla="*/ 32 w 698"/>
                <a:gd name="T5" fmla="*/ 126 h 744"/>
                <a:gd name="T6" fmla="*/ 50 w 698"/>
                <a:gd name="T7" fmla="*/ 104 h 744"/>
                <a:gd name="T8" fmla="*/ 56 w 698"/>
                <a:gd name="T9" fmla="*/ 86 h 744"/>
                <a:gd name="T10" fmla="*/ 56 w 698"/>
                <a:gd name="T11" fmla="*/ 72 h 744"/>
                <a:gd name="T12" fmla="*/ 50 w 698"/>
                <a:gd name="T13" fmla="*/ 62 h 744"/>
                <a:gd name="T14" fmla="*/ 28 w 698"/>
                <a:gd name="T15" fmla="*/ 46 h 744"/>
                <a:gd name="T16" fmla="*/ 8 w 698"/>
                <a:gd name="T17" fmla="*/ 40 h 744"/>
                <a:gd name="T18" fmla="*/ 0 w 698"/>
                <a:gd name="T19" fmla="*/ 6 h 744"/>
                <a:gd name="T20" fmla="*/ 2 w 698"/>
                <a:gd name="T21" fmla="*/ 4 h 744"/>
                <a:gd name="T22" fmla="*/ 18 w 698"/>
                <a:gd name="T23" fmla="*/ 0 h 744"/>
                <a:gd name="T24" fmla="*/ 52 w 698"/>
                <a:gd name="T25" fmla="*/ 6 h 744"/>
                <a:gd name="T26" fmla="*/ 92 w 698"/>
                <a:gd name="T27" fmla="*/ 26 h 744"/>
                <a:gd name="T28" fmla="*/ 138 w 698"/>
                <a:gd name="T29" fmla="*/ 56 h 744"/>
                <a:gd name="T30" fmla="*/ 180 w 698"/>
                <a:gd name="T31" fmla="*/ 96 h 744"/>
                <a:gd name="T32" fmla="*/ 214 w 698"/>
                <a:gd name="T33" fmla="*/ 148 h 744"/>
                <a:gd name="T34" fmla="*/ 232 w 698"/>
                <a:gd name="T35" fmla="*/ 194 h 744"/>
                <a:gd name="T36" fmla="*/ 240 w 698"/>
                <a:gd name="T37" fmla="*/ 228 h 744"/>
                <a:gd name="T38" fmla="*/ 242 w 698"/>
                <a:gd name="T39" fmla="*/ 264 h 744"/>
                <a:gd name="T40" fmla="*/ 240 w 698"/>
                <a:gd name="T41" fmla="*/ 284 h 744"/>
                <a:gd name="T42" fmla="*/ 320 w 698"/>
                <a:gd name="T43" fmla="*/ 240 h 744"/>
                <a:gd name="T44" fmla="*/ 420 w 698"/>
                <a:gd name="T45" fmla="*/ 192 h 744"/>
                <a:gd name="T46" fmla="*/ 492 w 698"/>
                <a:gd name="T47" fmla="*/ 166 h 744"/>
                <a:gd name="T48" fmla="*/ 528 w 698"/>
                <a:gd name="T49" fmla="*/ 158 h 744"/>
                <a:gd name="T50" fmla="*/ 540 w 698"/>
                <a:gd name="T51" fmla="*/ 158 h 744"/>
                <a:gd name="T52" fmla="*/ 560 w 698"/>
                <a:gd name="T53" fmla="*/ 166 h 744"/>
                <a:gd name="T54" fmla="*/ 574 w 698"/>
                <a:gd name="T55" fmla="*/ 180 h 744"/>
                <a:gd name="T56" fmla="*/ 586 w 698"/>
                <a:gd name="T57" fmla="*/ 198 h 744"/>
                <a:gd name="T58" fmla="*/ 592 w 698"/>
                <a:gd name="T59" fmla="*/ 218 h 744"/>
                <a:gd name="T60" fmla="*/ 594 w 698"/>
                <a:gd name="T61" fmla="*/ 240 h 744"/>
                <a:gd name="T62" fmla="*/ 590 w 698"/>
                <a:gd name="T63" fmla="*/ 264 h 744"/>
                <a:gd name="T64" fmla="*/ 582 w 698"/>
                <a:gd name="T65" fmla="*/ 286 h 744"/>
                <a:gd name="T66" fmla="*/ 568 w 698"/>
                <a:gd name="T67" fmla="*/ 306 h 744"/>
                <a:gd name="T68" fmla="*/ 584 w 698"/>
                <a:gd name="T69" fmla="*/ 304 h 744"/>
                <a:gd name="T70" fmla="*/ 616 w 698"/>
                <a:gd name="T71" fmla="*/ 308 h 744"/>
                <a:gd name="T72" fmla="*/ 644 w 698"/>
                <a:gd name="T73" fmla="*/ 320 h 744"/>
                <a:gd name="T74" fmla="*/ 666 w 698"/>
                <a:gd name="T75" fmla="*/ 340 h 744"/>
                <a:gd name="T76" fmla="*/ 678 w 698"/>
                <a:gd name="T77" fmla="*/ 368 h 744"/>
                <a:gd name="T78" fmla="*/ 680 w 698"/>
                <a:gd name="T79" fmla="*/ 398 h 744"/>
                <a:gd name="T80" fmla="*/ 666 w 698"/>
                <a:gd name="T81" fmla="*/ 430 h 744"/>
                <a:gd name="T82" fmla="*/ 638 w 698"/>
                <a:gd name="T83" fmla="*/ 462 h 744"/>
                <a:gd name="T84" fmla="*/ 616 w 698"/>
                <a:gd name="T85" fmla="*/ 478 h 744"/>
                <a:gd name="T86" fmla="*/ 640 w 698"/>
                <a:gd name="T87" fmla="*/ 490 h 744"/>
                <a:gd name="T88" fmla="*/ 668 w 698"/>
                <a:gd name="T89" fmla="*/ 510 h 744"/>
                <a:gd name="T90" fmla="*/ 692 w 698"/>
                <a:gd name="T91" fmla="*/ 540 h 744"/>
                <a:gd name="T92" fmla="*/ 698 w 698"/>
                <a:gd name="T93" fmla="*/ 556 h 744"/>
                <a:gd name="T94" fmla="*/ 696 w 698"/>
                <a:gd name="T95" fmla="*/ 562 h 744"/>
                <a:gd name="T96" fmla="*/ 686 w 698"/>
                <a:gd name="T97" fmla="*/ 580 h 744"/>
                <a:gd name="T98" fmla="*/ 652 w 698"/>
                <a:gd name="T99" fmla="*/ 614 h 744"/>
                <a:gd name="T100" fmla="*/ 602 w 698"/>
                <a:gd name="T101" fmla="*/ 650 h 744"/>
                <a:gd name="T102" fmla="*/ 538 w 698"/>
                <a:gd name="T103" fmla="*/ 686 h 744"/>
                <a:gd name="T104" fmla="*/ 466 w 698"/>
                <a:gd name="T105" fmla="*/ 716 h 744"/>
                <a:gd name="T106" fmla="*/ 394 w 698"/>
                <a:gd name="T107" fmla="*/ 738 h 744"/>
                <a:gd name="T108" fmla="*/ 328 w 698"/>
                <a:gd name="T109" fmla="*/ 744 h 744"/>
                <a:gd name="T110" fmla="*/ 298 w 698"/>
                <a:gd name="T111" fmla="*/ 740 h 744"/>
                <a:gd name="T112" fmla="*/ 270 w 698"/>
                <a:gd name="T113" fmla="*/ 732 h 744"/>
                <a:gd name="T114" fmla="*/ 248 w 698"/>
                <a:gd name="T115" fmla="*/ 712 h 744"/>
                <a:gd name="T116" fmla="*/ 210 w 698"/>
                <a:gd name="T117" fmla="*/ 664 h 744"/>
                <a:gd name="T118" fmla="*/ 180 w 698"/>
                <a:gd name="T119" fmla="*/ 610 h 744"/>
                <a:gd name="T120" fmla="*/ 158 w 698"/>
                <a:gd name="T121" fmla="*/ 556 h 744"/>
                <a:gd name="T122" fmla="*/ 138 w 698"/>
                <a:gd name="T123" fmla="*/ 478 h 744"/>
                <a:gd name="T124" fmla="*/ 126 w 698"/>
                <a:gd name="T125" fmla="*/ 4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8" h="744">
                  <a:moveTo>
                    <a:pt x="126" y="400"/>
                  </a:moveTo>
                  <a:lnTo>
                    <a:pt x="126" y="400"/>
                  </a:lnTo>
                  <a:lnTo>
                    <a:pt x="94" y="310"/>
                  </a:lnTo>
                  <a:lnTo>
                    <a:pt x="64" y="222"/>
                  </a:lnTo>
                  <a:lnTo>
                    <a:pt x="32" y="126"/>
                  </a:lnTo>
                  <a:lnTo>
                    <a:pt x="32" y="126"/>
                  </a:lnTo>
                  <a:lnTo>
                    <a:pt x="42" y="114"/>
                  </a:lnTo>
                  <a:lnTo>
                    <a:pt x="50" y="104"/>
                  </a:lnTo>
                  <a:lnTo>
                    <a:pt x="54" y="94"/>
                  </a:lnTo>
                  <a:lnTo>
                    <a:pt x="56" y="86"/>
                  </a:lnTo>
                  <a:lnTo>
                    <a:pt x="58" y="80"/>
                  </a:lnTo>
                  <a:lnTo>
                    <a:pt x="56" y="72"/>
                  </a:lnTo>
                  <a:lnTo>
                    <a:pt x="54" y="66"/>
                  </a:lnTo>
                  <a:lnTo>
                    <a:pt x="50" y="62"/>
                  </a:lnTo>
                  <a:lnTo>
                    <a:pt x="40" y="52"/>
                  </a:lnTo>
                  <a:lnTo>
                    <a:pt x="28" y="46"/>
                  </a:lnTo>
                  <a:lnTo>
                    <a:pt x="16" y="42"/>
                  </a:lnTo>
                  <a:lnTo>
                    <a:pt x="8" y="40"/>
                  </a:lnTo>
                  <a:lnTo>
                    <a:pt x="8" y="40"/>
                  </a:lnTo>
                  <a:lnTo>
                    <a:pt x="0" y="6"/>
                  </a:lnTo>
                  <a:lnTo>
                    <a:pt x="0" y="6"/>
                  </a:lnTo>
                  <a:lnTo>
                    <a:pt x="2" y="4"/>
                  </a:lnTo>
                  <a:lnTo>
                    <a:pt x="8" y="2"/>
                  </a:lnTo>
                  <a:lnTo>
                    <a:pt x="18" y="0"/>
                  </a:lnTo>
                  <a:lnTo>
                    <a:pt x="34" y="2"/>
                  </a:lnTo>
                  <a:lnTo>
                    <a:pt x="52" y="6"/>
                  </a:lnTo>
                  <a:lnTo>
                    <a:pt x="72" y="14"/>
                  </a:lnTo>
                  <a:lnTo>
                    <a:pt x="92" y="26"/>
                  </a:lnTo>
                  <a:lnTo>
                    <a:pt x="116" y="38"/>
                  </a:lnTo>
                  <a:lnTo>
                    <a:pt x="138" y="56"/>
                  </a:lnTo>
                  <a:lnTo>
                    <a:pt x="160" y="74"/>
                  </a:lnTo>
                  <a:lnTo>
                    <a:pt x="180" y="96"/>
                  </a:lnTo>
                  <a:lnTo>
                    <a:pt x="198" y="122"/>
                  </a:lnTo>
                  <a:lnTo>
                    <a:pt x="214" y="148"/>
                  </a:lnTo>
                  <a:lnTo>
                    <a:pt x="228" y="178"/>
                  </a:lnTo>
                  <a:lnTo>
                    <a:pt x="232" y="194"/>
                  </a:lnTo>
                  <a:lnTo>
                    <a:pt x="236" y="212"/>
                  </a:lnTo>
                  <a:lnTo>
                    <a:pt x="240" y="228"/>
                  </a:lnTo>
                  <a:lnTo>
                    <a:pt x="242" y="246"/>
                  </a:lnTo>
                  <a:lnTo>
                    <a:pt x="242" y="264"/>
                  </a:lnTo>
                  <a:lnTo>
                    <a:pt x="240" y="284"/>
                  </a:lnTo>
                  <a:lnTo>
                    <a:pt x="240" y="284"/>
                  </a:lnTo>
                  <a:lnTo>
                    <a:pt x="280" y="262"/>
                  </a:lnTo>
                  <a:lnTo>
                    <a:pt x="320" y="240"/>
                  </a:lnTo>
                  <a:lnTo>
                    <a:pt x="370" y="216"/>
                  </a:lnTo>
                  <a:lnTo>
                    <a:pt x="420" y="192"/>
                  </a:lnTo>
                  <a:lnTo>
                    <a:pt x="470" y="172"/>
                  </a:lnTo>
                  <a:lnTo>
                    <a:pt x="492" y="166"/>
                  </a:lnTo>
                  <a:lnTo>
                    <a:pt x="512" y="160"/>
                  </a:lnTo>
                  <a:lnTo>
                    <a:pt x="528" y="158"/>
                  </a:lnTo>
                  <a:lnTo>
                    <a:pt x="540" y="158"/>
                  </a:lnTo>
                  <a:lnTo>
                    <a:pt x="540" y="158"/>
                  </a:lnTo>
                  <a:lnTo>
                    <a:pt x="550" y="162"/>
                  </a:lnTo>
                  <a:lnTo>
                    <a:pt x="560" y="166"/>
                  </a:lnTo>
                  <a:lnTo>
                    <a:pt x="568" y="172"/>
                  </a:lnTo>
                  <a:lnTo>
                    <a:pt x="574" y="180"/>
                  </a:lnTo>
                  <a:lnTo>
                    <a:pt x="580" y="188"/>
                  </a:lnTo>
                  <a:lnTo>
                    <a:pt x="586" y="198"/>
                  </a:lnTo>
                  <a:lnTo>
                    <a:pt x="590" y="208"/>
                  </a:lnTo>
                  <a:lnTo>
                    <a:pt x="592" y="218"/>
                  </a:lnTo>
                  <a:lnTo>
                    <a:pt x="594" y="230"/>
                  </a:lnTo>
                  <a:lnTo>
                    <a:pt x="594" y="240"/>
                  </a:lnTo>
                  <a:lnTo>
                    <a:pt x="592" y="252"/>
                  </a:lnTo>
                  <a:lnTo>
                    <a:pt x="590" y="264"/>
                  </a:lnTo>
                  <a:lnTo>
                    <a:pt x="586" y="276"/>
                  </a:lnTo>
                  <a:lnTo>
                    <a:pt x="582" y="286"/>
                  </a:lnTo>
                  <a:lnTo>
                    <a:pt x="576" y="296"/>
                  </a:lnTo>
                  <a:lnTo>
                    <a:pt x="568" y="306"/>
                  </a:lnTo>
                  <a:lnTo>
                    <a:pt x="568" y="306"/>
                  </a:lnTo>
                  <a:lnTo>
                    <a:pt x="584" y="304"/>
                  </a:lnTo>
                  <a:lnTo>
                    <a:pt x="602" y="304"/>
                  </a:lnTo>
                  <a:lnTo>
                    <a:pt x="616" y="308"/>
                  </a:lnTo>
                  <a:lnTo>
                    <a:pt x="632" y="312"/>
                  </a:lnTo>
                  <a:lnTo>
                    <a:pt x="644" y="320"/>
                  </a:lnTo>
                  <a:lnTo>
                    <a:pt x="656" y="330"/>
                  </a:lnTo>
                  <a:lnTo>
                    <a:pt x="666" y="340"/>
                  </a:lnTo>
                  <a:lnTo>
                    <a:pt x="674" y="354"/>
                  </a:lnTo>
                  <a:lnTo>
                    <a:pt x="678" y="368"/>
                  </a:lnTo>
                  <a:lnTo>
                    <a:pt x="680" y="382"/>
                  </a:lnTo>
                  <a:lnTo>
                    <a:pt x="680" y="398"/>
                  </a:lnTo>
                  <a:lnTo>
                    <a:pt x="674" y="414"/>
                  </a:lnTo>
                  <a:lnTo>
                    <a:pt x="666" y="430"/>
                  </a:lnTo>
                  <a:lnTo>
                    <a:pt x="654" y="446"/>
                  </a:lnTo>
                  <a:lnTo>
                    <a:pt x="638" y="462"/>
                  </a:lnTo>
                  <a:lnTo>
                    <a:pt x="616" y="478"/>
                  </a:lnTo>
                  <a:lnTo>
                    <a:pt x="616" y="478"/>
                  </a:lnTo>
                  <a:lnTo>
                    <a:pt x="628" y="484"/>
                  </a:lnTo>
                  <a:lnTo>
                    <a:pt x="640" y="490"/>
                  </a:lnTo>
                  <a:lnTo>
                    <a:pt x="654" y="500"/>
                  </a:lnTo>
                  <a:lnTo>
                    <a:pt x="668" y="510"/>
                  </a:lnTo>
                  <a:lnTo>
                    <a:pt x="680" y="524"/>
                  </a:lnTo>
                  <a:lnTo>
                    <a:pt x="692" y="540"/>
                  </a:lnTo>
                  <a:lnTo>
                    <a:pt x="694" y="548"/>
                  </a:lnTo>
                  <a:lnTo>
                    <a:pt x="698" y="556"/>
                  </a:lnTo>
                  <a:lnTo>
                    <a:pt x="698" y="556"/>
                  </a:lnTo>
                  <a:lnTo>
                    <a:pt x="696" y="562"/>
                  </a:lnTo>
                  <a:lnTo>
                    <a:pt x="696" y="568"/>
                  </a:lnTo>
                  <a:lnTo>
                    <a:pt x="686" y="580"/>
                  </a:lnTo>
                  <a:lnTo>
                    <a:pt x="672" y="596"/>
                  </a:lnTo>
                  <a:lnTo>
                    <a:pt x="652" y="614"/>
                  </a:lnTo>
                  <a:lnTo>
                    <a:pt x="628" y="632"/>
                  </a:lnTo>
                  <a:lnTo>
                    <a:pt x="602" y="650"/>
                  </a:lnTo>
                  <a:lnTo>
                    <a:pt x="570" y="668"/>
                  </a:lnTo>
                  <a:lnTo>
                    <a:pt x="538" y="686"/>
                  </a:lnTo>
                  <a:lnTo>
                    <a:pt x="502" y="702"/>
                  </a:lnTo>
                  <a:lnTo>
                    <a:pt x="466" y="716"/>
                  </a:lnTo>
                  <a:lnTo>
                    <a:pt x="430" y="728"/>
                  </a:lnTo>
                  <a:lnTo>
                    <a:pt x="394" y="738"/>
                  </a:lnTo>
                  <a:lnTo>
                    <a:pt x="360" y="744"/>
                  </a:lnTo>
                  <a:lnTo>
                    <a:pt x="328" y="744"/>
                  </a:lnTo>
                  <a:lnTo>
                    <a:pt x="312" y="744"/>
                  </a:lnTo>
                  <a:lnTo>
                    <a:pt x="298" y="740"/>
                  </a:lnTo>
                  <a:lnTo>
                    <a:pt x="284" y="736"/>
                  </a:lnTo>
                  <a:lnTo>
                    <a:pt x="270" y="732"/>
                  </a:lnTo>
                  <a:lnTo>
                    <a:pt x="270" y="732"/>
                  </a:lnTo>
                  <a:lnTo>
                    <a:pt x="248" y="712"/>
                  </a:lnTo>
                  <a:lnTo>
                    <a:pt x="228" y="688"/>
                  </a:lnTo>
                  <a:lnTo>
                    <a:pt x="210" y="664"/>
                  </a:lnTo>
                  <a:lnTo>
                    <a:pt x="194" y="638"/>
                  </a:lnTo>
                  <a:lnTo>
                    <a:pt x="180" y="610"/>
                  </a:lnTo>
                  <a:lnTo>
                    <a:pt x="168" y="582"/>
                  </a:lnTo>
                  <a:lnTo>
                    <a:pt x="158" y="556"/>
                  </a:lnTo>
                  <a:lnTo>
                    <a:pt x="150" y="528"/>
                  </a:lnTo>
                  <a:lnTo>
                    <a:pt x="138" y="478"/>
                  </a:lnTo>
                  <a:lnTo>
                    <a:pt x="132" y="438"/>
                  </a:lnTo>
                  <a:lnTo>
                    <a:pt x="126" y="4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8" name="Freeform 67"/>
            <p:cNvSpPr/>
            <p:nvPr/>
          </p:nvSpPr>
          <p:spPr bwMode="auto">
            <a:xfrm>
              <a:off x="13646150" y="9239250"/>
              <a:ext cx="98425" cy="142875"/>
            </a:xfrm>
            <a:custGeom>
              <a:avLst/>
              <a:gdLst>
                <a:gd name="T0" fmla="*/ 24 w 62"/>
                <a:gd name="T1" fmla="*/ 90 h 90"/>
                <a:gd name="T2" fmla="*/ 24 w 62"/>
                <a:gd name="T3" fmla="*/ 90 h 90"/>
                <a:gd name="T4" fmla="*/ 10 w 62"/>
                <a:gd name="T5" fmla="*/ 44 h 90"/>
                <a:gd name="T6" fmla="*/ 0 w 62"/>
                <a:gd name="T7" fmla="*/ 4 h 90"/>
                <a:gd name="T8" fmla="*/ 0 w 62"/>
                <a:gd name="T9" fmla="*/ 4 h 90"/>
                <a:gd name="T10" fmla="*/ 4 w 62"/>
                <a:gd name="T11" fmla="*/ 2 h 90"/>
                <a:gd name="T12" fmla="*/ 10 w 62"/>
                <a:gd name="T13" fmla="*/ 0 h 90"/>
                <a:gd name="T14" fmla="*/ 26 w 62"/>
                <a:gd name="T15" fmla="*/ 4 h 90"/>
                <a:gd name="T16" fmla="*/ 42 w 62"/>
                <a:gd name="T17" fmla="*/ 10 h 90"/>
                <a:gd name="T18" fmla="*/ 48 w 62"/>
                <a:gd name="T19" fmla="*/ 16 h 90"/>
                <a:gd name="T20" fmla="*/ 54 w 62"/>
                <a:gd name="T21" fmla="*/ 22 h 90"/>
                <a:gd name="T22" fmla="*/ 60 w 62"/>
                <a:gd name="T23" fmla="*/ 28 h 90"/>
                <a:gd name="T24" fmla="*/ 62 w 62"/>
                <a:gd name="T25" fmla="*/ 36 h 90"/>
                <a:gd name="T26" fmla="*/ 62 w 62"/>
                <a:gd name="T27" fmla="*/ 44 h 90"/>
                <a:gd name="T28" fmla="*/ 62 w 62"/>
                <a:gd name="T29" fmla="*/ 52 h 90"/>
                <a:gd name="T30" fmla="*/ 58 w 62"/>
                <a:gd name="T31" fmla="*/ 60 h 90"/>
                <a:gd name="T32" fmla="*/ 50 w 62"/>
                <a:gd name="T33" fmla="*/ 70 h 90"/>
                <a:gd name="T34" fmla="*/ 38 w 62"/>
                <a:gd name="T35" fmla="*/ 80 h 90"/>
                <a:gd name="T36" fmla="*/ 24 w 62"/>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90">
                  <a:moveTo>
                    <a:pt x="24" y="90"/>
                  </a:moveTo>
                  <a:lnTo>
                    <a:pt x="24" y="90"/>
                  </a:lnTo>
                  <a:lnTo>
                    <a:pt x="10" y="44"/>
                  </a:lnTo>
                  <a:lnTo>
                    <a:pt x="0" y="4"/>
                  </a:lnTo>
                  <a:lnTo>
                    <a:pt x="0" y="4"/>
                  </a:lnTo>
                  <a:lnTo>
                    <a:pt x="4" y="2"/>
                  </a:lnTo>
                  <a:lnTo>
                    <a:pt x="10" y="0"/>
                  </a:lnTo>
                  <a:lnTo>
                    <a:pt x="26" y="4"/>
                  </a:lnTo>
                  <a:lnTo>
                    <a:pt x="42" y="10"/>
                  </a:lnTo>
                  <a:lnTo>
                    <a:pt x="48" y="16"/>
                  </a:lnTo>
                  <a:lnTo>
                    <a:pt x="54" y="22"/>
                  </a:lnTo>
                  <a:lnTo>
                    <a:pt x="60" y="28"/>
                  </a:lnTo>
                  <a:lnTo>
                    <a:pt x="62" y="36"/>
                  </a:lnTo>
                  <a:lnTo>
                    <a:pt x="62" y="44"/>
                  </a:lnTo>
                  <a:lnTo>
                    <a:pt x="62" y="52"/>
                  </a:lnTo>
                  <a:lnTo>
                    <a:pt x="58" y="60"/>
                  </a:lnTo>
                  <a:lnTo>
                    <a:pt x="50" y="70"/>
                  </a:lnTo>
                  <a:lnTo>
                    <a:pt x="38" y="80"/>
                  </a:lnTo>
                  <a:lnTo>
                    <a:pt x="24" y="90"/>
                  </a:lnTo>
                  <a:close/>
                </a:path>
              </a:pathLst>
            </a:custGeom>
            <a:solidFill>
              <a:srgbClr val="DDB597"/>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9" name="Freeform 68"/>
            <p:cNvSpPr/>
            <p:nvPr/>
          </p:nvSpPr>
          <p:spPr bwMode="auto">
            <a:xfrm>
              <a:off x="13646150" y="9239250"/>
              <a:ext cx="98425" cy="142875"/>
            </a:xfrm>
            <a:custGeom>
              <a:avLst/>
              <a:gdLst>
                <a:gd name="T0" fmla="*/ 24 w 62"/>
                <a:gd name="T1" fmla="*/ 90 h 90"/>
                <a:gd name="T2" fmla="*/ 24 w 62"/>
                <a:gd name="T3" fmla="*/ 90 h 90"/>
                <a:gd name="T4" fmla="*/ 10 w 62"/>
                <a:gd name="T5" fmla="*/ 44 h 90"/>
                <a:gd name="T6" fmla="*/ 0 w 62"/>
                <a:gd name="T7" fmla="*/ 4 h 90"/>
                <a:gd name="T8" fmla="*/ 0 w 62"/>
                <a:gd name="T9" fmla="*/ 4 h 90"/>
                <a:gd name="T10" fmla="*/ 4 w 62"/>
                <a:gd name="T11" fmla="*/ 2 h 90"/>
                <a:gd name="T12" fmla="*/ 10 w 62"/>
                <a:gd name="T13" fmla="*/ 0 h 90"/>
                <a:gd name="T14" fmla="*/ 26 w 62"/>
                <a:gd name="T15" fmla="*/ 4 h 90"/>
                <a:gd name="T16" fmla="*/ 42 w 62"/>
                <a:gd name="T17" fmla="*/ 10 h 90"/>
                <a:gd name="T18" fmla="*/ 48 w 62"/>
                <a:gd name="T19" fmla="*/ 16 h 90"/>
                <a:gd name="T20" fmla="*/ 54 w 62"/>
                <a:gd name="T21" fmla="*/ 22 h 90"/>
                <a:gd name="T22" fmla="*/ 60 w 62"/>
                <a:gd name="T23" fmla="*/ 28 h 90"/>
                <a:gd name="T24" fmla="*/ 62 w 62"/>
                <a:gd name="T25" fmla="*/ 36 h 90"/>
                <a:gd name="T26" fmla="*/ 62 w 62"/>
                <a:gd name="T27" fmla="*/ 44 h 90"/>
                <a:gd name="T28" fmla="*/ 62 w 62"/>
                <a:gd name="T29" fmla="*/ 52 h 90"/>
                <a:gd name="T30" fmla="*/ 58 w 62"/>
                <a:gd name="T31" fmla="*/ 60 h 90"/>
                <a:gd name="T32" fmla="*/ 50 w 62"/>
                <a:gd name="T33" fmla="*/ 70 h 90"/>
                <a:gd name="T34" fmla="*/ 38 w 62"/>
                <a:gd name="T35" fmla="*/ 80 h 90"/>
                <a:gd name="T36" fmla="*/ 24 w 62"/>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90">
                  <a:moveTo>
                    <a:pt x="24" y="90"/>
                  </a:moveTo>
                  <a:lnTo>
                    <a:pt x="24" y="90"/>
                  </a:lnTo>
                  <a:lnTo>
                    <a:pt x="10" y="44"/>
                  </a:lnTo>
                  <a:lnTo>
                    <a:pt x="0" y="4"/>
                  </a:lnTo>
                  <a:lnTo>
                    <a:pt x="0" y="4"/>
                  </a:lnTo>
                  <a:lnTo>
                    <a:pt x="4" y="2"/>
                  </a:lnTo>
                  <a:lnTo>
                    <a:pt x="10" y="0"/>
                  </a:lnTo>
                  <a:lnTo>
                    <a:pt x="26" y="4"/>
                  </a:lnTo>
                  <a:lnTo>
                    <a:pt x="42" y="10"/>
                  </a:lnTo>
                  <a:lnTo>
                    <a:pt x="48" y="16"/>
                  </a:lnTo>
                  <a:lnTo>
                    <a:pt x="54" y="22"/>
                  </a:lnTo>
                  <a:lnTo>
                    <a:pt x="60" y="28"/>
                  </a:lnTo>
                  <a:lnTo>
                    <a:pt x="62" y="36"/>
                  </a:lnTo>
                  <a:lnTo>
                    <a:pt x="62" y="44"/>
                  </a:lnTo>
                  <a:lnTo>
                    <a:pt x="62" y="52"/>
                  </a:lnTo>
                  <a:lnTo>
                    <a:pt x="58" y="60"/>
                  </a:lnTo>
                  <a:lnTo>
                    <a:pt x="50" y="70"/>
                  </a:lnTo>
                  <a:lnTo>
                    <a:pt x="38" y="80"/>
                  </a:lnTo>
                  <a:lnTo>
                    <a:pt x="24"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0" name="Freeform 69"/>
            <p:cNvSpPr/>
            <p:nvPr/>
          </p:nvSpPr>
          <p:spPr bwMode="auto">
            <a:xfrm>
              <a:off x="11588750" y="9782175"/>
              <a:ext cx="2486025" cy="1682750"/>
            </a:xfrm>
            <a:custGeom>
              <a:avLst/>
              <a:gdLst>
                <a:gd name="T0" fmla="*/ 1406 w 1566"/>
                <a:gd name="T1" fmla="*/ 0 h 1060"/>
                <a:gd name="T2" fmla="*/ 1406 w 1566"/>
                <a:gd name="T3" fmla="*/ 0 h 1060"/>
                <a:gd name="T4" fmla="*/ 1220 w 1566"/>
                <a:gd name="T5" fmla="*/ 82 h 1060"/>
                <a:gd name="T6" fmla="*/ 792 w 1566"/>
                <a:gd name="T7" fmla="*/ 270 h 1060"/>
                <a:gd name="T8" fmla="*/ 548 w 1566"/>
                <a:gd name="T9" fmla="*/ 374 h 1060"/>
                <a:gd name="T10" fmla="*/ 318 w 1566"/>
                <a:gd name="T11" fmla="*/ 472 h 1060"/>
                <a:gd name="T12" fmla="*/ 128 w 1566"/>
                <a:gd name="T13" fmla="*/ 548 h 1060"/>
                <a:gd name="T14" fmla="*/ 54 w 1566"/>
                <a:gd name="T15" fmla="*/ 576 h 1060"/>
                <a:gd name="T16" fmla="*/ 0 w 1566"/>
                <a:gd name="T17" fmla="*/ 596 h 1060"/>
                <a:gd name="T18" fmla="*/ 0 w 1566"/>
                <a:gd name="T19" fmla="*/ 596 h 1060"/>
                <a:gd name="T20" fmla="*/ 66 w 1566"/>
                <a:gd name="T21" fmla="*/ 794 h 1060"/>
                <a:gd name="T22" fmla="*/ 118 w 1566"/>
                <a:gd name="T23" fmla="*/ 950 h 1060"/>
                <a:gd name="T24" fmla="*/ 156 w 1566"/>
                <a:gd name="T25" fmla="*/ 1060 h 1060"/>
                <a:gd name="T26" fmla="*/ 156 w 1566"/>
                <a:gd name="T27" fmla="*/ 1060 h 1060"/>
                <a:gd name="T28" fmla="*/ 366 w 1566"/>
                <a:gd name="T29" fmla="*/ 956 h 1060"/>
                <a:gd name="T30" fmla="*/ 832 w 1566"/>
                <a:gd name="T31" fmla="*/ 722 h 1060"/>
                <a:gd name="T32" fmla="*/ 1086 w 1566"/>
                <a:gd name="T33" fmla="*/ 594 h 1060"/>
                <a:gd name="T34" fmla="*/ 1314 w 1566"/>
                <a:gd name="T35" fmla="*/ 478 h 1060"/>
                <a:gd name="T36" fmla="*/ 1484 w 1566"/>
                <a:gd name="T37" fmla="*/ 388 h 1060"/>
                <a:gd name="T38" fmla="*/ 1538 w 1566"/>
                <a:gd name="T39" fmla="*/ 358 h 1060"/>
                <a:gd name="T40" fmla="*/ 1566 w 1566"/>
                <a:gd name="T41" fmla="*/ 340 h 1060"/>
                <a:gd name="T42" fmla="*/ 1566 w 1566"/>
                <a:gd name="T43" fmla="*/ 340 h 1060"/>
                <a:gd name="T44" fmla="*/ 1550 w 1566"/>
                <a:gd name="T45" fmla="*/ 298 h 1060"/>
                <a:gd name="T46" fmla="*/ 1512 w 1566"/>
                <a:gd name="T47" fmla="*/ 202 h 1060"/>
                <a:gd name="T48" fmla="*/ 1486 w 1566"/>
                <a:gd name="T49" fmla="*/ 144 h 1060"/>
                <a:gd name="T50" fmla="*/ 1460 w 1566"/>
                <a:gd name="T51" fmla="*/ 88 h 1060"/>
                <a:gd name="T52" fmla="*/ 1432 w 1566"/>
                <a:gd name="T53" fmla="*/ 38 h 1060"/>
                <a:gd name="T54" fmla="*/ 1420 w 1566"/>
                <a:gd name="T55" fmla="*/ 16 h 1060"/>
                <a:gd name="T56" fmla="*/ 1406 w 1566"/>
                <a:gd name="T57"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6" h="1060">
                  <a:moveTo>
                    <a:pt x="1406" y="0"/>
                  </a:moveTo>
                  <a:lnTo>
                    <a:pt x="1406" y="0"/>
                  </a:lnTo>
                  <a:lnTo>
                    <a:pt x="1220" y="82"/>
                  </a:lnTo>
                  <a:lnTo>
                    <a:pt x="792" y="270"/>
                  </a:lnTo>
                  <a:lnTo>
                    <a:pt x="548" y="374"/>
                  </a:lnTo>
                  <a:lnTo>
                    <a:pt x="318" y="472"/>
                  </a:lnTo>
                  <a:lnTo>
                    <a:pt x="128" y="548"/>
                  </a:lnTo>
                  <a:lnTo>
                    <a:pt x="54" y="576"/>
                  </a:lnTo>
                  <a:lnTo>
                    <a:pt x="0" y="596"/>
                  </a:lnTo>
                  <a:lnTo>
                    <a:pt x="0" y="596"/>
                  </a:lnTo>
                  <a:lnTo>
                    <a:pt x="66" y="794"/>
                  </a:lnTo>
                  <a:lnTo>
                    <a:pt x="118" y="950"/>
                  </a:lnTo>
                  <a:lnTo>
                    <a:pt x="156" y="1060"/>
                  </a:lnTo>
                  <a:lnTo>
                    <a:pt x="156" y="1060"/>
                  </a:lnTo>
                  <a:lnTo>
                    <a:pt x="366" y="956"/>
                  </a:lnTo>
                  <a:lnTo>
                    <a:pt x="832" y="722"/>
                  </a:lnTo>
                  <a:lnTo>
                    <a:pt x="1086" y="594"/>
                  </a:lnTo>
                  <a:lnTo>
                    <a:pt x="1314" y="478"/>
                  </a:lnTo>
                  <a:lnTo>
                    <a:pt x="1484" y="388"/>
                  </a:lnTo>
                  <a:lnTo>
                    <a:pt x="1538" y="358"/>
                  </a:lnTo>
                  <a:lnTo>
                    <a:pt x="1566" y="340"/>
                  </a:lnTo>
                  <a:lnTo>
                    <a:pt x="1566" y="340"/>
                  </a:lnTo>
                  <a:lnTo>
                    <a:pt x="1550" y="298"/>
                  </a:lnTo>
                  <a:lnTo>
                    <a:pt x="1512" y="202"/>
                  </a:lnTo>
                  <a:lnTo>
                    <a:pt x="1486" y="144"/>
                  </a:lnTo>
                  <a:lnTo>
                    <a:pt x="1460" y="88"/>
                  </a:lnTo>
                  <a:lnTo>
                    <a:pt x="1432" y="38"/>
                  </a:lnTo>
                  <a:lnTo>
                    <a:pt x="1420" y="16"/>
                  </a:lnTo>
                  <a:lnTo>
                    <a:pt x="140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1" name="Freeform 70"/>
            <p:cNvSpPr/>
            <p:nvPr/>
          </p:nvSpPr>
          <p:spPr bwMode="auto">
            <a:xfrm>
              <a:off x="11588750" y="9782175"/>
              <a:ext cx="2486025" cy="1682750"/>
            </a:xfrm>
            <a:custGeom>
              <a:avLst/>
              <a:gdLst>
                <a:gd name="T0" fmla="*/ 1406 w 1566"/>
                <a:gd name="T1" fmla="*/ 0 h 1060"/>
                <a:gd name="T2" fmla="*/ 1406 w 1566"/>
                <a:gd name="T3" fmla="*/ 0 h 1060"/>
                <a:gd name="T4" fmla="*/ 1220 w 1566"/>
                <a:gd name="T5" fmla="*/ 82 h 1060"/>
                <a:gd name="T6" fmla="*/ 792 w 1566"/>
                <a:gd name="T7" fmla="*/ 270 h 1060"/>
                <a:gd name="T8" fmla="*/ 548 w 1566"/>
                <a:gd name="T9" fmla="*/ 374 h 1060"/>
                <a:gd name="T10" fmla="*/ 318 w 1566"/>
                <a:gd name="T11" fmla="*/ 472 h 1060"/>
                <a:gd name="T12" fmla="*/ 128 w 1566"/>
                <a:gd name="T13" fmla="*/ 548 h 1060"/>
                <a:gd name="T14" fmla="*/ 54 w 1566"/>
                <a:gd name="T15" fmla="*/ 576 h 1060"/>
                <a:gd name="T16" fmla="*/ 0 w 1566"/>
                <a:gd name="T17" fmla="*/ 596 h 1060"/>
                <a:gd name="T18" fmla="*/ 0 w 1566"/>
                <a:gd name="T19" fmla="*/ 596 h 1060"/>
                <a:gd name="T20" fmla="*/ 66 w 1566"/>
                <a:gd name="T21" fmla="*/ 794 h 1060"/>
                <a:gd name="T22" fmla="*/ 118 w 1566"/>
                <a:gd name="T23" fmla="*/ 950 h 1060"/>
                <a:gd name="T24" fmla="*/ 156 w 1566"/>
                <a:gd name="T25" fmla="*/ 1060 h 1060"/>
                <a:gd name="T26" fmla="*/ 156 w 1566"/>
                <a:gd name="T27" fmla="*/ 1060 h 1060"/>
                <a:gd name="T28" fmla="*/ 366 w 1566"/>
                <a:gd name="T29" fmla="*/ 956 h 1060"/>
                <a:gd name="T30" fmla="*/ 832 w 1566"/>
                <a:gd name="T31" fmla="*/ 722 h 1060"/>
                <a:gd name="T32" fmla="*/ 1086 w 1566"/>
                <a:gd name="T33" fmla="*/ 594 h 1060"/>
                <a:gd name="T34" fmla="*/ 1314 w 1566"/>
                <a:gd name="T35" fmla="*/ 478 h 1060"/>
                <a:gd name="T36" fmla="*/ 1484 w 1566"/>
                <a:gd name="T37" fmla="*/ 388 h 1060"/>
                <a:gd name="T38" fmla="*/ 1538 w 1566"/>
                <a:gd name="T39" fmla="*/ 358 h 1060"/>
                <a:gd name="T40" fmla="*/ 1566 w 1566"/>
                <a:gd name="T41" fmla="*/ 340 h 1060"/>
                <a:gd name="T42" fmla="*/ 1566 w 1566"/>
                <a:gd name="T43" fmla="*/ 340 h 1060"/>
                <a:gd name="T44" fmla="*/ 1550 w 1566"/>
                <a:gd name="T45" fmla="*/ 298 h 1060"/>
                <a:gd name="T46" fmla="*/ 1512 w 1566"/>
                <a:gd name="T47" fmla="*/ 202 h 1060"/>
                <a:gd name="T48" fmla="*/ 1486 w 1566"/>
                <a:gd name="T49" fmla="*/ 144 h 1060"/>
                <a:gd name="T50" fmla="*/ 1460 w 1566"/>
                <a:gd name="T51" fmla="*/ 88 h 1060"/>
                <a:gd name="T52" fmla="*/ 1432 w 1566"/>
                <a:gd name="T53" fmla="*/ 38 h 1060"/>
                <a:gd name="T54" fmla="*/ 1420 w 1566"/>
                <a:gd name="T55" fmla="*/ 16 h 1060"/>
                <a:gd name="T56" fmla="*/ 1406 w 1566"/>
                <a:gd name="T57"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6" h="1060">
                  <a:moveTo>
                    <a:pt x="1406" y="0"/>
                  </a:moveTo>
                  <a:lnTo>
                    <a:pt x="1406" y="0"/>
                  </a:lnTo>
                  <a:lnTo>
                    <a:pt x="1220" y="82"/>
                  </a:lnTo>
                  <a:lnTo>
                    <a:pt x="792" y="270"/>
                  </a:lnTo>
                  <a:lnTo>
                    <a:pt x="548" y="374"/>
                  </a:lnTo>
                  <a:lnTo>
                    <a:pt x="318" y="472"/>
                  </a:lnTo>
                  <a:lnTo>
                    <a:pt x="128" y="548"/>
                  </a:lnTo>
                  <a:lnTo>
                    <a:pt x="54" y="576"/>
                  </a:lnTo>
                  <a:lnTo>
                    <a:pt x="0" y="596"/>
                  </a:lnTo>
                  <a:lnTo>
                    <a:pt x="0" y="596"/>
                  </a:lnTo>
                  <a:lnTo>
                    <a:pt x="66" y="794"/>
                  </a:lnTo>
                  <a:lnTo>
                    <a:pt x="118" y="950"/>
                  </a:lnTo>
                  <a:lnTo>
                    <a:pt x="156" y="1060"/>
                  </a:lnTo>
                  <a:lnTo>
                    <a:pt x="156" y="1060"/>
                  </a:lnTo>
                  <a:lnTo>
                    <a:pt x="366" y="956"/>
                  </a:lnTo>
                  <a:lnTo>
                    <a:pt x="832" y="722"/>
                  </a:lnTo>
                  <a:lnTo>
                    <a:pt x="1086" y="594"/>
                  </a:lnTo>
                  <a:lnTo>
                    <a:pt x="1314" y="478"/>
                  </a:lnTo>
                  <a:lnTo>
                    <a:pt x="1484" y="388"/>
                  </a:lnTo>
                  <a:lnTo>
                    <a:pt x="1538" y="358"/>
                  </a:lnTo>
                  <a:lnTo>
                    <a:pt x="1566" y="340"/>
                  </a:lnTo>
                  <a:lnTo>
                    <a:pt x="1566" y="340"/>
                  </a:lnTo>
                  <a:lnTo>
                    <a:pt x="1550" y="298"/>
                  </a:lnTo>
                  <a:lnTo>
                    <a:pt x="1512" y="202"/>
                  </a:lnTo>
                  <a:lnTo>
                    <a:pt x="1486" y="144"/>
                  </a:lnTo>
                  <a:lnTo>
                    <a:pt x="1460" y="88"/>
                  </a:lnTo>
                  <a:lnTo>
                    <a:pt x="1432" y="38"/>
                  </a:lnTo>
                  <a:lnTo>
                    <a:pt x="1420" y="16"/>
                  </a:lnTo>
                  <a:lnTo>
                    <a:pt x="14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2" name="Freeform 71"/>
            <p:cNvSpPr/>
            <p:nvPr/>
          </p:nvSpPr>
          <p:spPr bwMode="auto">
            <a:xfrm>
              <a:off x="11439525" y="9798050"/>
              <a:ext cx="2514600" cy="1809750"/>
            </a:xfrm>
            <a:custGeom>
              <a:avLst/>
              <a:gdLst>
                <a:gd name="T0" fmla="*/ 1436 w 1584"/>
                <a:gd name="T1" fmla="*/ 0 h 1140"/>
                <a:gd name="T2" fmla="*/ 1436 w 1584"/>
                <a:gd name="T3" fmla="*/ 0 h 1140"/>
                <a:gd name="T4" fmla="*/ 1244 w 1584"/>
                <a:gd name="T5" fmla="*/ 82 h 1140"/>
                <a:gd name="T6" fmla="*/ 806 w 1584"/>
                <a:gd name="T7" fmla="*/ 268 h 1140"/>
                <a:gd name="T8" fmla="*/ 558 w 1584"/>
                <a:gd name="T9" fmla="*/ 372 h 1140"/>
                <a:gd name="T10" fmla="*/ 324 w 1584"/>
                <a:gd name="T11" fmla="*/ 468 h 1140"/>
                <a:gd name="T12" fmla="*/ 130 w 1584"/>
                <a:gd name="T13" fmla="*/ 546 h 1140"/>
                <a:gd name="T14" fmla="*/ 56 w 1584"/>
                <a:gd name="T15" fmla="*/ 574 h 1140"/>
                <a:gd name="T16" fmla="*/ 0 w 1584"/>
                <a:gd name="T17" fmla="*/ 592 h 1140"/>
                <a:gd name="T18" fmla="*/ 0 w 1584"/>
                <a:gd name="T19" fmla="*/ 592 h 1140"/>
                <a:gd name="T20" fmla="*/ 62 w 1584"/>
                <a:gd name="T21" fmla="*/ 832 h 1140"/>
                <a:gd name="T22" fmla="*/ 112 w 1584"/>
                <a:gd name="T23" fmla="*/ 1016 h 1140"/>
                <a:gd name="T24" fmla="*/ 132 w 1584"/>
                <a:gd name="T25" fmla="*/ 1090 h 1140"/>
                <a:gd name="T26" fmla="*/ 148 w 1584"/>
                <a:gd name="T27" fmla="*/ 1140 h 1140"/>
                <a:gd name="T28" fmla="*/ 148 w 1584"/>
                <a:gd name="T29" fmla="*/ 1140 h 1140"/>
                <a:gd name="T30" fmla="*/ 362 w 1584"/>
                <a:gd name="T31" fmla="*/ 1030 h 1140"/>
                <a:gd name="T32" fmla="*/ 838 w 1584"/>
                <a:gd name="T33" fmla="*/ 784 h 1140"/>
                <a:gd name="T34" fmla="*/ 1096 w 1584"/>
                <a:gd name="T35" fmla="*/ 648 h 1140"/>
                <a:gd name="T36" fmla="*/ 1328 w 1584"/>
                <a:gd name="T37" fmla="*/ 526 h 1140"/>
                <a:gd name="T38" fmla="*/ 1500 w 1584"/>
                <a:gd name="T39" fmla="*/ 432 h 1140"/>
                <a:gd name="T40" fmla="*/ 1556 w 1584"/>
                <a:gd name="T41" fmla="*/ 402 h 1140"/>
                <a:gd name="T42" fmla="*/ 1584 w 1584"/>
                <a:gd name="T43" fmla="*/ 384 h 1140"/>
                <a:gd name="T44" fmla="*/ 1584 w 1584"/>
                <a:gd name="T45" fmla="*/ 384 h 1140"/>
                <a:gd name="T46" fmla="*/ 1570 w 1584"/>
                <a:gd name="T47" fmla="*/ 336 h 1140"/>
                <a:gd name="T48" fmla="*/ 1556 w 1584"/>
                <a:gd name="T49" fmla="*/ 284 h 1140"/>
                <a:gd name="T50" fmla="*/ 1536 w 1584"/>
                <a:gd name="T51" fmla="*/ 224 h 1140"/>
                <a:gd name="T52" fmla="*/ 1514 w 1584"/>
                <a:gd name="T53" fmla="*/ 158 h 1140"/>
                <a:gd name="T54" fmla="*/ 1488 w 1584"/>
                <a:gd name="T55" fmla="*/ 96 h 1140"/>
                <a:gd name="T56" fmla="*/ 1476 w 1584"/>
                <a:gd name="T57" fmla="*/ 66 h 1140"/>
                <a:gd name="T58" fmla="*/ 1462 w 1584"/>
                <a:gd name="T59" fmla="*/ 40 h 1140"/>
                <a:gd name="T60" fmla="*/ 1448 w 1584"/>
                <a:gd name="T61" fmla="*/ 18 h 1140"/>
                <a:gd name="T62" fmla="*/ 1436 w 1584"/>
                <a:gd name="T63"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4" h="1140">
                  <a:moveTo>
                    <a:pt x="1436" y="0"/>
                  </a:moveTo>
                  <a:lnTo>
                    <a:pt x="1436" y="0"/>
                  </a:lnTo>
                  <a:lnTo>
                    <a:pt x="1244" y="82"/>
                  </a:lnTo>
                  <a:lnTo>
                    <a:pt x="806" y="268"/>
                  </a:lnTo>
                  <a:lnTo>
                    <a:pt x="558" y="372"/>
                  </a:lnTo>
                  <a:lnTo>
                    <a:pt x="324" y="468"/>
                  </a:lnTo>
                  <a:lnTo>
                    <a:pt x="130" y="546"/>
                  </a:lnTo>
                  <a:lnTo>
                    <a:pt x="56" y="574"/>
                  </a:lnTo>
                  <a:lnTo>
                    <a:pt x="0" y="592"/>
                  </a:lnTo>
                  <a:lnTo>
                    <a:pt x="0" y="592"/>
                  </a:lnTo>
                  <a:lnTo>
                    <a:pt x="62" y="832"/>
                  </a:lnTo>
                  <a:lnTo>
                    <a:pt x="112" y="1016"/>
                  </a:lnTo>
                  <a:lnTo>
                    <a:pt x="132" y="1090"/>
                  </a:lnTo>
                  <a:lnTo>
                    <a:pt x="148" y="1140"/>
                  </a:lnTo>
                  <a:lnTo>
                    <a:pt x="148" y="1140"/>
                  </a:lnTo>
                  <a:lnTo>
                    <a:pt x="362" y="1030"/>
                  </a:lnTo>
                  <a:lnTo>
                    <a:pt x="838" y="784"/>
                  </a:lnTo>
                  <a:lnTo>
                    <a:pt x="1096" y="648"/>
                  </a:lnTo>
                  <a:lnTo>
                    <a:pt x="1328" y="526"/>
                  </a:lnTo>
                  <a:lnTo>
                    <a:pt x="1500" y="432"/>
                  </a:lnTo>
                  <a:lnTo>
                    <a:pt x="1556" y="402"/>
                  </a:lnTo>
                  <a:lnTo>
                    <a:pt x="1584" y="384"/>
                  </a:lnTo>
                  <a:lnTo>
                    <a:pt x="1584" y="384"/>
                  </a:lnTo>
                  <a:lnTo>
                    <a:pt x="1570" y="336"/>
                  </a:lnTo>
                  <a:lnTo>
                    <a:pt x="1556" y="284"/>
                  </a:lnTo>
                  <a:lnTo>
                    <a:pt x="1536" y="224"/>
                  </a:lnTo>
                  <a:lnTo>
                    <a:pt x="1514" y="158"/>
                  </a:lnTo>
                  <a:lnTo>
                    <a:pt x="1488" y="96"/>
                  </a:lnTo>
                  <a:lnTo>
                    <a:pt x="1476" y="66"/>
                  </a:lnTo>
                  <a:lnTo>
                    <a:pt x="1462" y="40"/>
                  </a:lnTo>
                  <a:lnTo>
                    <a:pt x="1448" y="18"/>
                  </a:lnTo>
                  <a:lnTo>
                    <a:pt x="1436"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3" name="Freeform 72"/>
            <p:cNvSpPr/>
            <p:nvPr/>
          </p:nvSpPr>
          <p:spPr bwMode="auto">
            <a:xfrm>
              <a:off x="11439525" y="9798050"/>
              <a:ext cx="2514600" cy="1809750"/>
            </a:xfrm>
            <a:custGeom>
              <a:avLst/>
              <a:gdLst>
                <a:gd name="T0" fmla="*/ 1436 w 1584"/>
                <a:gd name="T1" fmla="*/ 0 h 1140"/>
                <a:gd name="T2" fmla="*/ 1436 w 1584"/>
                <a:gd name="T3" fmla="*/ 0 h 1140"/>
                <a:gd name="T4" fmla="*/ 1244 w 1584"/>
                <a:gd name="T5" fmla="*/ 82 h 1140"/>
                <a:gd name="T6" fmla="*/ 806 w 1584"/>
                <a:gd name="T7" fmla="*/ 268 h 1140"/>
                <a:gd name="T8" fmla="*/ 558 w 1584"/>
                <a:gd name="T9" fmla="*/ 372 h 1140"/>
                <a:gd name="T10" fmla="*/ 324 w 1584"/>
                <a:gd name="T11" fmla="*/ 468 h 1140"/>
                <a:gd name="T12" fmla="*/ 130 w 1584"/>
                <a:gd name="T13" fmla="*/ 546 h 1140"/>
                <a:gd name="T14" fmla="*/ 56 w 1584"/>
                <a:gd name="T15" fmla="*/ 574 h 1140"/>
                <a:gd name="T16" fmla="*/ 0 w 1584"/>
                <a:gd name="T17" fmla="*/ 592 h 1140"/>
                <a:gd name="T18" fmla="*/ 0 w 1584"/>
                <a:gd name="T19" fmla="*/ 592 h 1140"/>
                <a:gd name="T20" fmla="*/ 62 w 1584"/>
                <a:gd name="T21" fmla="*/ 832 h 1140"/>
                <a:gd name="T22" fmla="*/ 112 w 1584"/>
                <a:gd name="T23" fmla="*/ 1016 h 1140"/>
                <a:gd name="T24" fmla="*/ 132 w 1584"/>
                <a:gd name="T25" fmla="*/ 1090 h 1140"/>
                <a:gd name="T26" fmla="*/ 148 w 1584"/>
                <a:gd name="T27" fmla="*/ 1140 h 1140"/>
                <a:gd name="T28" fmla="*/ 148 w 1584"/>
                <a:gd name="T29" fmla="*/ 1140 h 1140"/>
                <a:gd name="T30" fmla="*/ 362 w 1584"/>
                <a:gd name="T31" fmla="*/ 1030 h 1140"/>
                <a:gd name="T32" fmla="*/ 838 w 1584"/>
                <a:gd name="T33" fmla="*/ 784 h 1140"/>
                <a:gd name="T34" fmla="*/ 1096 w 1584"/>
                <a:gd name="T35" fmla="*/ 648 h 1140"/>
                <a:gd name="T36" fmla="*/ 1328 w 1584"/>
                <a:gd name="T37" fmla="*/ 526 h 1140"/>
                <a:gd name="T38" fmla="*/ 1500 w 1584"/>
                <a:gd name="T39" fmla="*/ 432 h 1140"/>
                <a:gd name="T40" fmla="*/ 1556 w 1584"/>
                <a:gd name="T41" fmla="*/ 402 h 1140"/>
                <a:gd name="T42" fmla="*/ 1584 w 1584"/>
                <a:gd name="T43" fmla="*/ 384 h 1140"/>
                <a:gd name="T44" fmla="*/ 1584 w 1584"/>
                <a:gd name="T45" fmla="*/ 384 h 1140"/>
                <a:gd name="T46" fmla="*/ 1570 w 1584"/>
                <a:gd name="T47" fmla="*/ 336 h 1140"/>
                <a:gd name="T48" fmla="*/ 1556 w 1584"/>
                <a:gd name="T49" fmla="*/ 284 h 1140"/>
                <a:gd name="T50" fmla="*/ 1536 w 1584"/>
                <a:gd name="T51" fmla="*/ 224 h 1140"/>
                <a:gd name="T52" fmla="*/ 1514 w 1584"/>
                <a:gd name="T53" fmla="*/ 158 h 1140"/>
                <a:gd name="T54" fmla="*/ 1488 w 1584"/>
                <a:gd name="T55" fmla="*/ 96 h 1140"/>
                <a:gd name="T56" fmla="*/ 1476 w 1584"/>
                <a:gd name="T57" fmla="*/ 66 h 1140"/>
                <a:gd name="T58" fmla="*/ 1462 w 1584"/>
                <a:gd name="T59" fmla="*/ 40 h 1140"/>
                <a:gd name="T60" fmla="*/ 1448 w 1584"/>
                <a:gd name="T61" fmla="*/ 18 h 1140"/>
                <a:gd name="T62" fmla="*/ 1436 w 1584"/>
                <a:gd name="T63"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4" h="1140">
                  <a:moveTo>
                    <a:pt x="1436" y="0"/>
                  </a:moveTo>
                  <a:lnTo>
                    <a:pt x="1436" y="0"/>
                  </a:lnTo>
                  <a:lnTo>
                    <a:pt x="1244" y="82"/>
                  </a:lnTo>
                  <a:lnTo>
                    <a:pt x="806" y="268"/>
                  </a:lnTo>
                  <a:lnTo>
                    <a:pt x="558" y="372"/>
                  </a:lnTo>
                  <a:lnTo>
                    <a:pt x="324" y="468"/>
                  </a:lnTo>
                  <a:lnTo>
                    <a:pt x="130" y="546"/>
                  </a:lnTo>
                  <a:lnTo>
                    <a:pt x="56" y="574"/>
                  </a:lnTo>
                  <a:lnTo>
                    <a:pt x="0" y="592"/>
                  </a:lnTo>
                  <a:lnTo>
                    <a:pt x="0" y="592"/>
                  </a:lnTo>
                  <a:lnTo>
                    <a:pt x="62" y="832"/>
                  </a:lnTo>
                  <a:lnTo>
                    <a:pt x="112" y="1016"/>
                  </a:lnTo>
                  <a:lnTo>
                    <a:pt x="132" y="1090"/>
                  </a:lnTo>
                  <a:lnTo>
                    <a:pt x="148" y="1140"/>
                  </a:lnTo>
                  <a:lnTo>
                    <a:pt x="148" y="1140"/>
                  </a:lnTo>
                  <a:lnTo>
                    <a:pt x="362" y="1030"/>
                  </a:lnTo>
                  <a:lnTo>
                    <a:pt x="838" y="784"/>
                  </a:lnTo>
                  <a:lnTo>
                    <a:pt x="1096" y="648"/>
                  </a:lnTo>
                  <a:lnTo>
                    <a:pt x="1328" y="526"/>
                  </a:lnTo>
                  <a:lnTo>
                    <a:pt x="1500" y="432"/>
                  </a:lnTo>
                  <a:lnTo>
                    <a:pt x="1556" y="402"/>
                  </a:lnTo>
                  <a:lnTo>
                    <a:pt x="1584" y="384"/>
                  </a:lnTo>
                  <a:lnTo>
                    <a:pt x="1584" y="384"/>
                  </a:lnTo>
                  <a:lnTo>
                    <a:pt x="1570" y="336"/>
                  </a:lnTo>
                  <a:lnTo>
                    <a:pt x="1556" y="284"/>
                  </a:lnTo>
                  <a:lnTo>
                    <a:pt x="1536" y="224"/>
                  </a:lnTo>
                  <a:lnTo>
                    <a:pt x="1514" y="158"/>
                  </a:lnTo>
                  <a:lnTo>
                    <a:pt x="1488" y="96"/>
                  </a:lnTo>
                  <a:lnTo>
                    <a:pt x="1476" y="66"/>
                  </a:lnTo>
                  <a:lnTo>
                    <a:pt x="1462" y="40"/>
                  </a:lnTo>
                  <a:lnTo>
                    <a:pt x="1448" y="18"/>
                  </a:lnTo>
                  <a:lnTo>
                    <a:pt x="14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4" name="Freeform 73"/>
            <p:cNvSpPr/>
            <p:nvPr/>
          </p:nvSpPr>
          <p:spPr bwMode="auto">
            <a:xfrm>
              <a:off x="13519150" y="9934575"/>
              <a:ext cx="212725" cy="542925"/>
            </a:xfrm>
            <a:custGeom>
              <a:avLst/>
              <a:gdLst>
                <a:gd name="T0" fmla="*/ 0 w 134"/>
                <a:gd name="T1" fmla="*/ 0 h 342"/>
                <a:gd name="T2" fmla="*/ 0 w 134"/>
                <a:gd name="T3" fmla="*/ 0 h 342"/>
                <a:gd name="T4" fmla="*/ 58 w 134"/>
                <a:gd name="T5" fmla="*/ 138 h 342"/>
                <a:gd name="T6" fmla="*/ 102 w 134"/>
                <a:gd name="T7" fmla="*/ 250 h 342"/>
                <a:gd name="T8" fmla="*/ 122 w 134"/>
                <a:gd name="T9" fmla="*/ 302 h 342"/>
                <a:gd name="T10" fmla="*/ 134 w 134"/>
                <a:gd name="T11" fmla="*/ 342 h 342"/>
                <a:gd name="T12" fmla="*/ 134 w 134"/>
                <a:gd name="T13" fmla="*/ 342 h 342"/>
                <a:gd name="T14" fmla="*/ 114 w 134"/>
                <a:gd name="T15" fmla="*/ 300 h 342"/>
                <a:gd name="T16" fmla="*/ 70 w 134"/>
                <a:gd name="T17" fmla="*/ 200 h 342"/>
                <a:gd name="T18" fmla="*/ 46 w 134"/>
                <a:gd name="T19" fmla="*/ 142 h 342"/>
                <a:gd name="T20" fmla="*/ 24 w 134"/>
                <a:gd name="T21" fmla="*/ 86 h 342"/>
                <a:gd name="T22" fmla="*/ 8 w 134"/>
                <a:gd name="T23" fmla="*/ 38 h 342"/>
                <a:gd name="T24" fmla="*/ 4 w 134"/>
                <a:gd name="T25" fmla="*/ 18 h 342"/>
                <a:gd name="T26" fmla="*/ 0 w 134"/>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342">
                  <a:moveTo>
                    <a:pt x="0" y="0"/>
                  </a:moveTo>
                  <a:lnTo>
                    <a:pt x="0" y="0"/>
                  </a:lnTo>
                  <a:lnTo>
                    <a:pt x="58" y="138"/>
                  </a:lnTo>
                  <a:lnTo>
                    <a:pt x="102" y="250"/>
                  </a:lnTo>
                  <a:lnTo>
                    <a:pt x="122" y="302"/>
                  </a:lnTo>
                  <a:lnTo>
                    <a:pt x="134" y="342"/>
                  </a:lnTo>
                  <a:lnTo>
                    <a:pt x="134" y="342"/>
                  </a:lnTo>
                  <a:lnTo>
                    <a:pt x="114" y="300"/>
                  </a:lnTo>
                  <a:lnTo>
                    <a:pt x="70" y="200"/>
                  </a:lnTo>
                  <a:lnTo>
                    <a:pt x="46" y="142"/>
                  </a:lnTo>
                  <a:lnTo>
                    <a:pt x="24" y="86"/>
                  </a:lnTo>
                  <a:lnTo>
                    <a:pt x="8" y="38"/>
                  </a:lnTo>
                  <a:lnTo>
                    <a:pt x="4" y="18"/>
                  </a:lnTo>
                  <a:lnTo>
                    <a:pt x="0" y="0"/>
                  </a:lnTo>
                  <a:close/>
                </a:path>
              </a:pathLst>
            </a:custGeom>
            <a:solidFill>
              <a:srgbClr val="04333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5" name="Freeform 74"/>
            <p:cNvSpPr/>
            <p:nvPr/>
          </p:nvSpPr>
          <p:spPr bwMode="auto">
            <a:xfrm>
              <a:off x="13519150" y="9934575"/>
              <a:ext cx="212725" cy="542925"/>
            </a:xfrm>
            <a:custGeom>
              <a:avLst/>
              <a:gdLst>
                <a:gd name="T0" fmla="*/ 0 w 134"/>
                <a:gd name="T1" fmla="*/ 0 h 342"/>
                <a:gd name="T2" fmla="*/ 0 w 134"/>
                <a:gd name="T3" fmla="*/ 0 h 342"/>
                <a:gd name="T4" fmla="*/ 58 w 134"/>
                <a:gd name="T5" fmla="*/ 138 h 342"/>
                <a:gd name="T6" fmla="*/ 102 w 134"/>
                <a:gd name="T7" fmla="*/ 250 h 342"/>
                <a:gd name="T8" fmla="*/ 122 w 134"/>
                <a:gd name="T9" fmla="*/ 302 h 342"/>
                <a:gd name="T10" fmla="*/ 134 w 134"/>
                <a:gd name="T11" fmla="*/ 342 h 342"/>
                <a:gd name="T12" fmla="*/ 134 w 134"/>
                <a:gd name="T13" fmla="*/ 342 h 342"/>
                <a:gd name="T14" fmla="*/ 114 w 134"/>
                <a:gd name="T15" fmla="*/ 300 h 342"/>
                <a:gd name="T16" fmla="*/ 70 w 134"/>
                <a:gd name="T17" fmla="*/ 200 h 342"/>
                <a:gd name="T18" fmla="*/ 46 w 134"/>
                <a:gd name="T19" fmla="*/ 142 h 342"/>
                <a:gd name="T20" fmla="*/ 24 w 134"/>
                <a:gd name="T21" fmla="*/ 86 h 342"/>
                <a:gd name="T22" fmla="*/ 8 w 134"/>
                <a:gd name="T23" fmla="*/ 38 h 342"/>
                <a:gd name="T24" fmla="*/ 4 w 134"/>
                <a:gd name="T25" fmla="*/ 18 h 342"/>
                <a:gd name="T26" fmla="*/ 0 w 134"/>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342">
                  <a:moveTo>
                    <a:pt x="0" y="0"/>
                  </a:moveTo>
                  <a:lnTo>
                    <a:pt x="0" y="0"/>
                  </a:lnTo>
                  <a:lnTo>
                    <a:pt x="58" y="138"/>
                  </a:lnTo>
                  <a:lnTo>
                    <a:pt x="102" y="250"/>
                  </a:lnTo>
                  <a:lnTo>
                    <a:pt x="122" y="302"/>
                  </a:lnTo>
                  <a:lnTo>
                    <a:pt x="134" y="342"/>
                  </a:lnTo>
                  <a:lnTo>
                    <a:pt x="134" y="342"/>
                  </a:lnTo>
                  <a:lnTo>
                    <a:pt x="114" y="300"/>
                  </a:lnTo>
                  <a:lnTo>
                    <a:pt x="70" y="200"/>
                  </a:lnTo>
                  <a:lnTo>
                    <a:pt x="46" y="142"/>
                  </a:lnTo>
                  <a:lnTo>
                    <a:pt x="24" y="86"/>
                  </a:lnTo>
                  <a:lnTo>
                    <a:pt x="8" y="38"/>
                  </a:lnTo>
                  <a:lnTo>
                    <a:pt x="4" y="18"/>
                  </a:lnTo>
                  <a:lnTo>
                    <a:pt x="0" y="0"/>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6" name="Freeform 75"/>
            <p:cNvSpPr/>
            <p:nvPr/>
          </p:nvSpPr>
          <p:spPr bwMode="auto">
            <a:xfrm>
              <a:off x="13627100" y="9912350"/>
              <a:ext cx="92075" cy="92075"/>
            </a:xfrm>
            <a:custGeom>
              <a:avLst/>
              <a:gdLst>
                <a:gd name="T0" fmla="*/ 10 w 58"/>
                <a:gd name="T1" fmla="*/ 52 h 58"/>
                <a:gd name="T2" fmla="*/ 10 w 58"/>
                <a:gd name="T3" fmla="*/ 52 h 58"/>
                <a:gd name="T4" fmla="*/ 14 w 58"/>
                <a:gd name="T5" fmla="*/ 56 h 58"/>
                <a:gd name="T6" fmla="*/ 20 w 58"/>
                <a:gd name="T7" fmla="*/ 58 h 58"/>
                <a:gd name="T8" fmla="*/ 32 w 58"/>
                <a:gd name="T9" fmla="*/ 58 h 58"/>
                <a:gd name="T10" fmla="*/ 42 w 58"/>
                <a:gd name="T11" fmla="*/ 56 h 58"/>
                <a:gd name="T12" fmla="*/ 48 w 58"/>
                <a:gd name="T13" fmla="*/ 52 h 58"/>
                <a:gd name="T14" fmla="*/ 52 w 58"/>
                <a:gd name="T15" fmla="*/ 48 h 58"/>
                <a:gd name="T16" fmla="*/ 52 w 58"/>
                <a:gd name="T17" fmla="*/ 48 h 58"/>
                <a:gd name="T18" fmla="*/ 54 w 58"/>
                <a:gd name="T19" fmla="*/ 44 h 58"/>
                <a:gd name="T20" fmla="*/ 58 w 58"/>
                <a:gd name="T21" fmla="*/ 38 h 58"/>
                <a:gd name="T22" fmla="*/ 58 w 58"/>
                <a:gd name="T23" fmla="*/ 26 h 58"/>
                <a:gd name="T24" fmla="*/ 56 w 58"/>
                <a:gd name="T25" fmla="*/ 16 h 58"/>
                <a:gd name="T26" fmla="*/ 52 w 58"/>
                <a:gd name="T27" fmla="*/ 10 h 58"/>
                <a:gd name="T28" fmla="*/ 48 w 58"/>
                <a:gd name="T29" fmla="*/ 6 h 58"/>
                <a:gd name="T30" fmla="*/ 48 w 58"/>
                <a:gd name="T31" fmla="*/ 6 h 58"/>
                <a:gd name="T32" fmla="*/ 42 w 58"/>
                <a:gd name="T33" fmla="*/ 4 h 58"/>
                <a:gd name="T34" fmla="*/ 38 w 58"/>
                <a:gd name="T35" fmla="*/ 2 h 58"/>
                <a:gd name="T36" fmla="*/ 26 w 58"/>
                <a:gd name="T37" fmla="*/ 0 h 58"/>
                <a:gd name="T38" fmla="*/ 16 w 58"/>
                <a:gd name="T39" fmla="*/ 4 h 58"/>
                <a:gd name="T40" fmla="*/ 10 w 58"/>
                <a:gd name="T41" fmla="*/ 6 h 58"/>
                <a:gd name="T42" fmla="*/ 6 w 58"/>
                <a:gd name="T43" fmla="*/ 10 h 58"/>
                <a:gd name="T44" fmla="*/ 6 w 58"/>
                <a:gd name="T45" fmla="*/ 10 h 58"/>
                <a:gd name="T46" fmla="*/ 2 w 58"/>
                <a:gd name="T47" fmla="*/ 16 h 58"/>
                <a:gd name="T48" fmla="*/ 0 w 58"/>
                <a:gd name="T49" fmla="*/ 20 h 58"/>
                <a:gd name="T50" fmla="*/ 0 w 58"/>
                <a:gd name="T51" fmla="*/ 32 h 58"/>
                <a:gd name="T52" fmla="*/ 2 w 58"/>
                <a:gd name="T53" fmla="*/ 42 h 58"/>
                <a:gd name="T54" fmla="*/ 6 w 58"/>
                <a:gd name="T55" fmla="*/ 48 h 58"/>
                <a:gd name="T56" fmla="*/ 10 w 58"/>
                <a:gd name="T57" fmla="*/ 5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8">
                  <a:moveTo>
                    <a:pt x="10" y="52"/>
                  </a:moveTo>
                  <a:lnTo>
                    <a:pt x="10" y="52"/>
                  </a:lnTo>
                  <a:lnTo>
                    <a:pt x="14" y="56"/>
                  </a:lnTo>
                  <a:lnTo>
                    <a:pt x="20" y="58"/>
                  </a:lnTo>
                  <a:lnTo>
                    <a:pt x="32" y="58"/>
                  </a:lnTo>
                  <a:lnTo>
                    <a:pt x="42" y="56"/>
                  </a:lnTo>
                  <a:lnTo>
                    <a:pt x="48" y="52"/>
                  </a:lnTo>
                  <a:lnTo>
                    <a:pt x="52" y="48"/>
                  </a:lnTo>
                  <a:lnTo>
                    <a:pt x="52" y="48"/>
                  </a:lnTo>
                  <a:lnTo>
                    <a:pt x="54" y="44"/>
                  </a:lnTo>
                  <a:lnTo>
                    <a:pt x="58" y="38"/>
                  </a:lnTo>
                  <a:lnTo>
                    <a:pt x="58" y="26"/>
                  </a:lnTo>
                  <a:lnTo>
                    <a:pt x="56" y="16"/>
                  </a:lnTo>
                  <a:lnTo>
                    <a:pt x="52" y="10"/>
                  </a:lnTo>
                  <a:lnTo>
                    <a:pt x="48" y="6"/>
                  </a:lnTo>
                  <a:lnTo>
                    <a:pt x="48" y="6"/>
                  </a:lnTo>
                  <a:lnTo>
                    <a:pt x="42" y="4"/>
                  </a:lnTo>
                  <a:lnTo>
                    <a:pt x="38" y="2"/>
                  </a:lnTo>
                  <a:lnTo>
                    <a:pt x="26" y="0"/>
                  </a:lnTo>
                  <a:lnTo>
                    <a:pt x="16" y="4"/>
                  </a:lnTo>
                  <a:lnTo>
                    <a:pt x="10" y="6"/>
                  </a:lnTo>
                  <a:lnTo>
                    <a:pt x="6" y="10"/>
                  </a:lnTo>
                  <a:lnTo>
                    <a:pt x="6" y="10"/>
                  </a:lnTo>
                  <a:lnTo>
                    <a:pt x="2" y="16"/>
                  </a:lnTo>
                  <a:lnTo>
                    <a:pt x="0" y="20"/>
                  </a:lnTo>
                  <a:lnTo>
                    <a:pt x="0" y="32"/>
                  </a:lnTo>
                  <a:lnTo>
                    <a:pt x="2" y="42"/>
                  </a:lnTo>
                  <a:lnTo>
                    <a:pt x="6" y="48"/>
                  </a:lnTo>
                  <a:lnTo>
                    <a:pt x="10" y="52"/>
                  </a:lnTo>
                  <a:close/>
                </a:path>
              </a:pathLst>
            </a:custGeom>
            <a:solidFill>
              <a:srgbClr val="04333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7" name="Freeform 76"/>
            <p:cNvSpPr/>
            <p:nvPr/>
          </p:nvSpPr>
          <p:spPr bwMode="auto">
            <a:xfrm>
              <a:off x="13627100" y="9912350"/>
              <a:ext cx="92075" cy="92075"/>
            </a:xfrm>
            <a:custGeom>
              <a:avLst/>
              <a:gdLst>
                <a:gd name="T0" fmla="*/ 10 w 58"/>
                <a:gd name="T1" fmla="*/ 52 h 58"/>
                <a:gd name="T2" fmla="*/ 10 w 58"/>
                <a:gd name="T3" fmla="*/ 52 h 58"/>
                <a:gd name="T4" fmla="*/ 14 w 58"/>
                <a:gd name="T5" fmla="*/ 56 h 58"/>
                <a:gd name="T6" fmla="*/ 20 w 58"/>
                <a:gd name="T7" fmla="*/ 58 h 58"/>
                <a:gd name="T8" fmla="*/ 32 w 58"/>
                <a:gd name="T9" fmla="*/ 58 h 58"/>
                <a:gd name="T10" fmla="*/ 42 w 58"/>
                <a:gd name="T11" fmla="*/ 56 h 58"/>
                <a:gd name="T12" fmla="*/ 48 w 58"/>
                <a:gd name="T13" fmla="*/ 52 h 58"/>
                <a:gd name="T14" fmla="*/ 52 w 58"/>
                <a:gd name="T15" fmla="*/ 48 h 58"/>
                <a:gd name="T16" fmla="*/ 52 w 58"/>
                <a:gd name="T17" fmla="*/ 48 h 58"/>
                <a:gd name="T18" fmla="*/ 54 w 58"/>
                <a:gd name="T19" fmla="*/ 44 h 58"/>
                <a:gd name="T20" fmla="*/ 58 w 58"/>
                <a:gd name="T21" fmla="*/ 38 h 58"/>
                <a:gd name="T22" fmla="*/ 58 w 58"/>
                <a:gd name="T23" fmla="*/ 26 h 58"/>
                <a:gd name="T24" fmla="*/ 56 w 58"/>
                <a:gd name="T25" fmla="*/ 16 h 58"/>
                <a:gd name="T26" fmla="*/ 52 w 58"/>
                <a:gd name="T27" fmla="*/ 10 h 58"/>
                <a:gd name="T28" fmla="*/ 48 w 58"/>
                <a:gd name="T29" fmla="*/ 6 h 58"/>
                <a:gd name="T30" fmla="*/ 48 w 58"/>
                <a:gd name="T31" fmla="*/ 6 h 58"/>
                <a:gd name="T32" fmla="*/ 42 w 58"/>
                <a:gd name="T33" fmla="*/ 4 h 58"/>
                <a:gd name="T34" fmla="*/ 38 w 58"/>
                <a:gd name="T35" fmla="*/ 2 h 58"/>
                <a:gd name="T36" fmla="*/ 26 w 58"/>
                <a:gd name="T37" fmla="*/ 0 h 58"/>
                <a:gd name="T38" fmla="*/ 16 w 58"/>
                <a:gd name="T39" fmla="*/ 4 h 58"/>
                <a:gd name="T40" fmla="*/ 10 w 58"/>
                <a:gd name="T41" fmla="*/ 6 h 58"/>
                <a:gd name="T42" fmla="*/ 6 w 58"/>
                <a:gd name="T43" fmla="*/ 10 h 58"/>
                <a:gd name="T44" fmla="*/ 6 w 58"/>
                <a:gd name="T45" fmla="*/ 10 h 58"/>
                <a:gd name="T46" fmla="*/ 2 w 58"/>
                <a:gd name="T47" fmla="*/ 16 h 58"/>
                <a:gd name="T48" fmla="*/ 0 w 58"/>
                <a:gd name="T49" fmla="*/ 20 h 58"/>
                <a:gd name="T50" fmla="*/ 0 w 58"/>
                <a:gd name="T51" fmla="*/ 32 h 58"/>
                <a:gd name="T52" fmla="*/ 2 w 58"/>
                <a:gd name="T53" fmla="*/ 42 h 58"/>
                <a:gd name="T54" fmla="*/ 6 w 58"/>
                <a:gd name="T55" fmla="*/ 48 h 58"/>
                <a:gd name="T56" fmla="*/ 10 w 58"/>
                <a:gd name="T57" fmla="*/ 5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8">
                  <a:moveTo>
                    <a:pt x="10" y="52"/>
                  </a:moveTo>
                  <a:lnTo>
                    <a:pt x="10" y="52"/>
                  </a:lnTo>
                  <a:lnTo>
                    <a:pt x="14" y="56"/>
                  </a:lnTo>
                  <a:lnTo>
                    <a:pt x="20" y="58"/>
                  </a:lnTo>
                  <a:lnTo>
                    <a:pt x="32" y="58"/>
                  </a:lnTo>
                  <a:lnTo>
                    <a:pt x="42" y="56"/>
                  </a:lnTo>
                  <a:lnTo>
                    <a:pt x="48" y="52"/>
                  </a:lnTo>
                  <a:lnTo>
                    <a:pt x="52" y="48"/>
                  </a:lnTo>
                  <a:lnTo>
                    <a:pt x="52" y="48"/>
                  </a:lnTo>
                  <a:lnTo>
                    <a:pt x="54" y="44"/>
                  </a:lnTo>
                  <a:lnTo>
                    <a:pt x="58" y="38"/>
                  </a:lnTo>
                  <a:lnTo>
                    <a:pt x="58" y="26"/>
                  </a:lnTo>
                  <a:lnTo>
                    <a:pt x="56" y="16"/>
                  </a:lnTo>
                  <a:lnTo>
                    <a:pt x="52" y="10"/>
                  </a:lnTo>
                  <a:lnTo>
                    <a:pt x="48" y="6"/>
                  </a:lnTo>
                  <a:lnTo>
                    <a:pt x="48" y="6"/>
                  </a:lnTo>
                  <a:lnTo>
                    <a:pt x="42" y="4"/>
                  </a:lnTo>
                  <a:lnTo>
                    <a:pt x="38" y="2"/>
                  </a:lnTo>
                  <a:lnTo>
                    <a:pt x="26" y="0"/>
                  </a:lnTo>
                  <a:lnTo>
                    <a:pt x="16" y="4"/>
                  </a:lnTo>
                  <a:lnTo>
                    <a:pt x="10" y="6"/>
                  </a:lnTo>
                  <a:lnTo>
                    <a:pt x="6" y="10"/>
                  </a:lnTo>
                  <a:lnTo>
                    <a:pt x="6" y="10"/>
                  </a:lnTo>
                  <a:lnTo>
                    <a:pt x="2" y="16"/>
                  </a:lnTo>
                  <a:lnTo>
                    <a:pt x="0" y="20"/>
                  </a:lnTo>
                  <a:lnTo>
                    <a:pt x="0" y="32"/>
                  </a:lnTo>
                  <a:lnTo>
                    <a:pt x="2" y="42"/>
                  </a:lnTo>
                  <a:lnTo>
                    <a:pt x="6" y="48"/>
                  </a:lnTo>
                  <a:lnTo>
                    <a:pt x="10" y="52"/>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grpSp>
      <p:sp>
        <p:nvSpPr>
          <p:cNvPr id="60" name="Rectangle 87"/>
          <p:cNvSpPr/>
          <p:nvPr/>
        </p:nvSpPr>
        <p:spPr>
          <a:xfrm rot="5400000">
            <a:off x="60315" y="2707332"/>
            <a:ext cx="2466723" cy="113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dirty="0">
              <a:latin typeface="思源黑体 CN Light" panose="020B0300000000000000" pitchFamily="34" charset="-122"/>
            </a:endParaRPr>
          </a:p>
        </p:txBody>
      </p:sp>
      <p:sp>
        <p:nvSpPr>
          <p:cNvPr id="66" name="TextBox 93"/>
          <p:cNvSpPr txBox="1"/>
          <p:nvPr/>
        </p:nvSpPr>
        <p:spPr>
          <a:xfrm>
            <a:off x="926812" y="1466888"/>
            <a:ext cx="712331" cy="423545"/>
          </a:xfrm>
          <a:prstGeom prst="rect">
            <a:avLst/>
          </a:prstGeom>
          <a:noFill/>
        </p:spPr>
        <p:txBody>
          <a:bodyPr wrap="square" rtlCol="0">
            <a:spAutoFit/>
          </a:bodyPr>
          <a:lstStyle/>
          <a:p>
            <a:pPr algn="ctr">
              <a:lnSpc>
                <a:spcPct val="120000"/>
              </a:lnSpc>
            </a:pPr>
            <a:r>
              <a:rPr lang="en-US" altLang="id-ID" sz="1800" dirty="0">
                <a:solidFill>
                  <a:schemeClr val="bg1"/>
                </a:solidFill>
                <a:latin typeface="幼圆" panose="02010509060101010101" pitchFamily="49" charset="-122"/>
                <a:ea typeface="幼圆" panose="02010509060101010101" pitchFamily="49" charset="-122"/>
              </a:rPr>
              <a:t>1.1</a:t>
            </a:r>
            <a:endParaRPr lang="en-US" altLang="id-ID" sz="1800" dirty="0">
              <a:solidFill>
                <a:schemeClr val="bg1"/>
              </a:solidFill>
              <a:latin typeface="幼圆" panose="02010509060101010101" pitchFamily="49" charset="-122"/>
              <a:ea typeface="幼圆" panose="02010509060101010101" pitchFamily="49" charset="-122"/>
            </a:endParaRPr>
          </a:p>
        </p:txBody>
      </p:sp>
      <p:sp>
        <p:nvSpPr>
          <p:cNvPr id="68" name="TextBox 95"/>
          <p:cNvSpPr txBox="1"/>
          <p:nvPr/>
        </p:nvSpPr>
        <p:spPr>
          <a:xfrm>
            <a:off x="927275" y="4063723"/>
            <a:ext cx="712331" cy="403124"/>
          </a:xfrm>
          <a:prstGeom prst="rect">
            <a:avLst/>
          </a:prstGeom>
          <a:noFill/>
        </p:spPr>
        <p:txBody>
          <a:bodyPr wrap="square" rtlCol="0">
            <a:spAutoFit/>
          </a:bodyPr>
          <a:lstStyle/>
          <a:p>
            <a:pPr algn="r">
              <a:lnSpc>
                <a:spcPct val="120000"/>
              </a:lnSpc>
            </a:pPr>
            <a:r>
              <a:rPr lang="id-ID" sz="1800" dirty="0">
                <a:solidFill>
                  <a:schemeClr val="bg1"/>
                </a:solidFill>
                <a:latin typeface="思源黑体 CN Light" panose="020B0300000000000000" pitchFamily="34" charset="-122"/>
              </a:rPr>
              <a:t>20%</a:t>
            </a:r>
            <a:endParaRPr lang="id-ID" sz="1800" dirty="0">
              <a:solidFill>
                <a:schemeClr val="bg1"/>
              </a:solidFill>
              <a:latin typeface="思源黑体 CN Light" panose="020B0300000000000000" pitchFamily="34" charset="-122"/>
            </a:endParaRPr>
          </a:p>
        </p:txBody>
      </p:sp>
      <p:sp>
        <p:nvSpPr>
          <p:cNvPr id="69" name="TextBox 96"/>
          <p:cNvSpPr txBox="1"/>
          <p:nvPr/>
        </p:nvSpPr>
        <p:spPr>
          <a:xfrm>
            <a:off x="1639143" y="1429891"/>
            <a:ext cx="3982999" cy="460375"/>
          </a:xfrm>
          <a:prstGeom prst="rect">
            <a:avLst/>
          </a:prstGeom>
          <a:noFill/>
        </p:spPr>
        <p:txBody>
          <a:bodyPr wrap="square" rtlCol="0">
            <a:spAutoFit/>
          </a:bodyPr>
          <a:lstStyle/>
          <a:p>
            <a:pPr>
              <a:lnSpc>
                <a:spcPct val="120000"/>
              </a:lnSpc>
            </a:pPr>
            <a:r>
              <a:rPr lang="zh-CN" altLang="id-ID" sz="2000" dirty="0">
                <a:solidFill>
                  <a:schemeClr val="bg1"/>
                </a:solidFill>
                <a:latin typeface="幼圆" panose="02010509060101010101" pitchFamily="49" charset="-122"/>
                <a:ea typeface="幼圆" panose="02010509060101010101" pitchFamily="49" charset="-122"/>
              </a:rPr>
              <a:t>火力发电现状</a:t>
            </a:r>
            <a:endParaRPr lang="zh-CN" altLang="id-ID" sz="2000" dirty="0">
              <a:solidFill>
                <a:schemeClr val="bg1"/>
              </a:solidFill>
              <a:latin typeface="幼圆" panose="02010509060101010101" pitchFamily="49" charset="-122"/>
              <a:ea typeface="幼圆" panose="02010509060101010101" pitchFamily="49" charset="-122"/>
            </a:endParaRPr>
          </a:p>
        </p:txBody>
      </p:sp>
      <p:sp>
        <p:nvSpPr>
          <p:cNvPr id="75" name="TextBox 102"/>
          <p:cNvSpPr txBox="1"/>
          <p:nvPr/>
        </p:nvSpPr>
        <p:spPr>
          <a:xfrm>
            <a:off x="635000" y="2084705"/>
            <a:ext cx="5412105" cy="4076700"/>
          </a:xfrm>
          <a:prstGeom prst="rect">
            <a:avLst/>
          </a:prstGeom>
          <a:noFill/>
        </p:spPr>
        <p:txBody>
          <a:bodyPr wrap="square" rtlCol="0">
            <a:spAutoFit/>
          </a:bodyPr>
          <a:lstStyle/>
          <a:p>
            <a:pPr indent="457200" algn="just" fontAlgn="auto">
              <a:lnSpc>
                <a:spcPct val="120000"/>
              </a:lnSpc>
              <a:extLst>
                <a:ext uri="{35155182-B16C-46BC-9424-99874614C6A1}">
                  <wpsdc:indentchars xmlns:wpsdc="http://www.wps.cn/officeDocument/2017/drawingmlCustomData" val="200" checksum="59296752"/>
                </a:ext>
              </a:extLst>
            </a:pPr>
            <a:r>
              <a:rPr lang="zh-CN" altLang="en-US" dirty="0">
                <a:solidFill>
                  <a:schemeClr val="tx2"/>
                </a:solidFill>
                <a:latin typeface="幼圆" panose="02010509060101010101" pitchFamily="49" charset="-122"/>
                <a:ea typeface="幼圆" panose="02010509060101010101" pitchFamily="49" charset="-122"/>
              </a:rPr>
              <a:t>随着我国对环境保护重视程度的提高，</a:t>
            </a:r>
            <a:r>
              <a:rPr lang="zh-CN" altLang="en-US" dirty="0">
                <a:solidFill>
                  <a:schemeClr val="tx2"/>
                </a:solidFill>
                <a:latin typeface="幼圆" panose="02010509060101010101" pitchFamily="49" charset="-122"/>
                <a:ea typeface="幼圆" panose="02010509060101010101" pitchFamily="49" charset="-122"/>
                <a:sym typeface="+mn-ea"/>
              </a:rPr>
              <a:t>国家能源局在电力十三五发展规划中明确</a:t>
            </a:r>
            <a:r>
              <a:rPr lang="zh-CN" altLang="en-US" dirty="0">
                <a:solidFill>
                  <a:schemeClr val="tx2"/>
                </a:solidFill>
                <a:latin typeface="幼圆" panose="02010509060101010101" pitchFamily="49" charset="-122"/>
                <a:ea typeface="幼圆" panose="02010509060101010101" pitchFamily="49" charset="-122"/>
              </a:rPr>
              <a:t>我国将大力推进能源生产消费革命。从近五年的电力行业发展来看，电力行业进行了全面性的供给侧结构性</a:t>
            </a:r>
            <a:r>
              <a:rPr lang="zh-CN" altLang="en-US" dirty="0" smtClean="0">
                <a:solidFill>
                  <a:schemeClr val="tx2"/>
                </a:solidFill>
                <a:latin typeface="幼圆" panose="02010509060101010101" pitchFamily="49" charset="-122"/>
                <a:ea typeface="幼圆" panose="02010509060101010101" pitchFamily="49" charset="-122"/>
              </a:rPr>
              <a:t>改革。五</a:t>
            </a:r>
            <a:r>
              <a:rPr lang="zh-CN" altLang="en-US" dirty="0">
                <a:solidFill>
                  <a:schemeClr val="tx2"/>
                </a:solidFill>
                <a:latin typeface="幼圆" panose="02010509060101010101" pitchFamily="49" charset="-122"/>
                <a:ea typeface="幼圆" panose="02010509060101010101" pitchFamily="49" charset="-122"/>
              </a:rPr>
              <a:t>大发电集团依时而动，</a:t>
            </a:r>
            <a:r>
              <a:rPr lang="zh-CN" altLang="en-US" dirty="0">
                <a:solidFill>
                  <a:schemeClr val="tx2"/>
                </a:solidFill>
                <a:latin typeface="幼圆" panose="02010509060101010101" pitchFamily="49" charset="-122"/>
                <a:ea typeface="幼圆" panose="02010509060101010101" pitchFamily="49" charset="-122"/>
                <a:sym typeface="+mn-ea"/>
              </a:rPr>
              <a:t>先后</a:t>
            </a:r>
            <a:r>
              <a:rPr lang="zh-CN" altLang="en-US" dirty="0">
                <a:solidFill>
                  <a:schemeClr val="tx2"/>
                </a:solidFill>
                <a:latin typeface="幼圆" panose="02010509060101010101" pitchFamily="49" charset="-122"/>
                <a:ea typeface="幼圆" panose="02010509060101010101" pitchFamily="49" charset="-122"/>
              </a:rPr>
              <a:t>对企业做出了产业调整，按年度制定关停淘汰高能耗、高排放煤电机组的指标，把发展方向也调整为主要发展风电光伏、分布式能源、生物发电等清洁能源。</a:t>
            </a:r>
            <a:endParaRPr lang="zh-CN" altLang="en-US" dirty="0">
              <a:solidFill>
                <a:schemeClr val="tx2"/>
              </a:solidFill>
              <a:latin typeface="幼圆" panose="02010509060101010101" pitchFamily="49" charset="-122"/>
              <a:ea typeface="幼圆" panose="02010509060101010101" pitchFamily="49" charset="-122"/>
            </a:endParaRPr>
          </a:p>
          <a:p>
            <a:pPr indent="457200" algn="l" fontAlgn="auto">
              <a:lnSpc>
                <a:spcPct val="120000"/>
              </a:lnSpc>
              <a:extLst>
                <a:ext uri="{35155182-B16C-46BC-9424-99874614C6A1}">
                  <wpsdc:indentchars xmlns:wpsdc="http://www.wps.cn/officeDocument/2017/drawingmlCustomData" val="200" checksum="59296752"/>
                </a:ext>
              </a:extLst>
            </a:pPr>
            <a:r>
              <a:rPr lang="zh-CN" altLang="en-US" dirty="0">
                <a:solidFill>
                  <a:schemeClr val="tx2"/>
                </a:solidFill>
                <a:latin typeface="幼圆" panose="02010509060101010101" pitchFamily="49" charset="-122"/>
                <a:ea typeface="幼圆" panose="02010509060101010101" pitchFamily="49" charset="-122"/>
                <a:sym typeface="+mn-ea"/>
              </a:rPr>
              <a:t>近些年火力发电厂在电价控价的前提下，不仅受煤价上涨的影响，还要承受上网电量受限的影响，所以出现了很多火力发电厂严重亏损的状况。一些火力发电厂只能通过采暖季热力输出才能少有盈利。</a:t>
            </a:r>
            <a:endParaRPr lang="zh-CN" altLang="en-US" dirty="0">
              <a:solidFill>
                <a:schemeClr val="tx2"/>
              </a:solidFill>
              <a:latin typeface="幼圆" panose="02010509060101010101" pitchFamily="49" charset="-122"/>
              <a:ea typeface="幼圆" panose="02010509060101010101" pitchFamily="49" charset="-122"/>
              <a:sym typeface="+mn-ea"/>
            </a:endParaRPr>
          </a:p>
        </p:txBody>
      </p:sp>
      <p:pic>
        <p:nvPicPr>
          <p:cNvPr id="3" name="图片 2" descr="timg"/>
          <p:cNvPicPr>
            <a:picLocks noChangeAspect="1"/>
          </p:cNvPicPr>
          <p:nvPr/>
        </p:nvPicPr>
        <p:blipFill>
          <a:blip r:embed="rId1"/>
          <a:srcRect l="10549" r="21864" b="2883"/>
          <a:stretch>
            <a:fillRect/>
          </a:stretch>
        </p:blipFill>
        <p:spPr>
          <a:xfrm>
            <a:off x="6233795" y="374015"/>
            <a:ext cx="4712970" cy="5787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advClick="0" advTm="2000">
        <p14:pan dir="u"/>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randombar(horizontal)">
                                      <p:cBhvr>
                                        <p:cTn id="7" dur="500"/>
                                        <p:tgtEl>
                                          <p:spTgt spid="6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randombar(horizontal)">
                                      <p:cBhvr>
                                        <p:cTn id="16" dur="500"/>
                                        <p:tgtEl>
                                          <p:spTgt spid="6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randombar(horizontal)">
                                      <p:cBhvr>
                                        <p:cTn id="19" dur="500"/>
                                        <p:tgtEl>
                                          <p:spTgt spid="69"/>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ldLvl="0" animBg="1"/>
      <p:bldP spid="60" grpId="0" animBg="1"/>
      <p:bldP spid="66" grpId="0"/>
      <p:bldP spid="68" grpId="0"/>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04925" y="2793365"/>
            <a:ext cx="2863215" cy="629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6" name="TextBox 9"/>
          <p:cNvSpPr txBox="1"/>
          <p:nvPr/>
        </p:nvSpPr>
        <p:spPr>
          <a:xfrm>
            <a:off x="1550811" y="2924003"/>
            <a:ext cx="716863" cy="369332"/>
          </a:xfrm>
          <a:prstGeom prst="rect">
            <a:avLst/>
          </a:prstGeom>
          <a:noFill/>
        </p:spPr>
        <p:txBody>
          <a:bodyPr wrap="none" rtlCol="0">
            <a:spAutoFit/>
          </a:bodyPr>
          <a:lstStyle/>
          <a:p>
            <a:r>
              <a:rPr lang="en-US" b="1" dirty="0">
                <a:solidFill>
                  <a:srgbClr val="FFFFFF"/>
                </a:solidFill>
                <a:latin typeface="幼圆" panose="02010509060101010101" pitchFamily="49" charset="-122"/>
                <a:ea typeface="幼圆" panose="02010509060101010101" pitchFamily="49" charset="-122"/>
              </a:rPr>
              <a:t>1.2 </a:t>
            </a:r>
            <a:r>
              <a:rPr lang="en-US" b="1" dirty="0">
                <a:solidFill>
                  <a:srgbClr val="FFFFFF"/>
                </a:solidFill>
                <a:latin typeface="思源黑体 CN Heavy" panose="020B0A00000000000000" pitchFamily="34" charset="-122"/>
                <a:ea typeface="思源黑体 CN Heavy" panose="020B0A00000000000000" pitchFamily="34" charset="-122"/>
              </a:rPr>
              <a:t> </a:t>
            </a:r>
            <a:endParaRPr lang="en-US" b="1" dirty="0">
              <a:solidFill>
                <a:srgbClr val="FFFFFF"/>
              </a:solidFill>
              <a:latin typeface="思源黑体 CN Heavy" panose="020B0A00000000000000" pitchFamily="34" charset="-122"/>
              <a:ea typeface="思源黑体 CN Heavy" panose="020B0A00000000000000" pitchFamily="34" charset="-122"/>
            </a:endParaRPr>
          </a:p>
        </p:txBody>
      </p:sp>
      <p:pic>
        <p:nvPicPr>
          <p:cNvPr id="16" name="图片 15" descr="timg (1)"/>
          <p:cNvPicPr>
            <a:picLocks noChangeAspect="1"/>
          </p:cNvPicPr>
          <p:nvPr/>
        </p:nvPicPr>
        <p:blipFill>
          <a:blip r:embed="rId1"/>
          <a:srcRect t="45974" b="14130"/>
          <a:stretch>
            <a:fillRect/>
          </a:stretch>
        </p:blipFill>
        <p:spPr>
          <a:xfrm>
            <a:off x="-16510" y="-70485"/>
            <a:ext cx="12200890" cy="2595245"/>
          </a:xfrm>
          <a:prstGeom prst="rect">
            <a:avLst/>
          </a:prstGeom>
        </p:spPr>
      </p:pic>
      <p:sp>
        <p:nvSpPr>
          <p:cNvPr id="69" name="TextBox 96"/>
          <p:cNvSpPr txBox="1"/>
          <p:nvPr/>
        </p:nvSpPr>
        <p:spPr>
          <a:xfrm>
            <a:off x="2226067" y="2878326"/>
            <a:ext cx="3982999" cy="460375"/>
          </a:xfrm>
          <a:prstGeom prst="rect">
            <a:avLst/>
          </a:prstGeom>
          <a:noFill/>
        </p:spPr>
        <p:txBody>
          <a:bodyPr wrap="square" rtlCol="0">
            <a:spAutoFit/>
          </a:bodyPr>
          <a:lstStyle/>
          <a:p>
            <a:pPr>
              <a:lnSpc>
                <a:spcPct val="120000"/>
              </a:lnSpc>
            </a:pPr>
            <a:r>
              <a:rPr lang="zh-CN" altLang="id-ID" sz="2000" dirty="0">
                <a:solidFill>
                  <a:schemeClr val="bg1"/>
                </a:solidFill>
                <a:latin typeface="幼圆" panose="02010509060101010101" pitchFamily="49" charset="-122"/>
                <a:ea typeface="幼圆" panose="02010509060101010101" pitchFamily="49" charset="-122"/>
              </a:rPr>
              <a:t>风力发电现状</a:t>
            </a:r>
            <a:endParaRPr lang="zh-CN" altLang="id-ID" sz="2000" dirty="0">
              <a:solidFill>
                <a:schemeClr val="bg1"/>
              </a:solidFill>
              <a:latin typeface="幼圆" panose="02010509060101010101" pitchFamily="49" charset="-122"/>
              <a:ea typeface="幼圆" panose="02010509060101010101" pitchFamily="49" charset="-122"/>
            </a:endParaRPr>
          </a:p>
        </p:txBody>
      </p:sp>
      <p:sp>
        <p:nvSpPr>
          <p:cNvPr id="75" name="TextBox 102"/>
          <p:cNvSpPr txBox="1"/>
          <p:nvPr/>
        </p:nvSpPr>
        <p:spPr>
          <a:xfrm>
            <a:off x="1195070" y="3535045"/>
            <a:ext cx="4483241" cy="2416175"/>
          </a:xfrm>
          <a:prstGeom prst="rect">
            <a:avLst/>
          </a:prstGeom>
          <a:noFill/>
        </p:spPr>
        <p:txBody>
          <a:bodyPr wrap="square" rtlCol="0">
            <a:spAutoFit/>
          </a:bodyPr>
          <a:lstStyle/>
          <a:p>
            <a:pPr indent="457200" algn="just" fontAlgn="auto">
              <a:lnSpc>
                <a:spcPct val="120000"/>
              </a:lnSpc>
              <a:extLst>
                <a:ext uri="{35155182-B16C-46BC-9424-99874614C6A1}">
                  <wpsdc:indentchars xmlns:wpsdc="http://www.wps.cn/officeDocument/2017/drawingmlCustomData" val="200" checksum="59296752"/>
                </a:ext>
              </a:extLst>
            </a:pPr>
            <a:r>
              <a:rPr lang="zh-CN" altLang="en-US" dirty="0">
                <a:solidFill>
                  <a:schemeClr val="tx2"/>
                </a:solidFill>
                <a:latin typeface="幼圆" panose="02010509060101010101" pitchFamily="49" charset="-122"/>
                <a:ea typeface="幼圆" panose="02010509060101010101" pitchFamily="49" charset="-122"/>
                <a:sym typeface="+mn-ea"/>
              </a:rPr>
              <a:t>在</a:t>
            </a:r>
            <a:r>
              <a:rPr lang="en-US" altLang="zh-CN" dirty="0">
                <a:solidFill>
                  <a:schemeClr val="tx2"/>
                </a:solidFill>
                <a:latin typeface="幼圆" panose="02010509060101010101" pitchFamily="49" charset="-122"/>
                <a:ea typeface="幼圆" panose="02010509060101010101" pitchFamily="49" charset="-122"/>
                <a:sym typeface="+mn-ea"/>
              </a:rPr>
              <a:t>2016-2020</a:t>
            </a:r>
            <a:r>
              <a:rPr lang="zh-CN" altLang="en-US" dirty="0">
                <a:solidFill>
                  <a:schemeClr val="tx2"/>
                </a:solidFill>
                <a:latin typeface="幼圆" panose="02010509060101010101" pitchFamily="49" charset="-122"/>
                <a:ea typeface="幼圆" panose="02010509060101010101" pitchFamily="49" charset="-122"/>
                <a:sym typeface="+mn-ea"/>
              </a:rPr>
              <a:t>年间，</a:t>
            </a:r>
            <a:r>
              <a:rPr lang="zh-CN" altLang="en-US" dirty="0">
                <a:solidFill>
                  <a:schemeClr val="tx2"/>
                </a:solidFill>
                <a:latin typeface="幼圆" panose="02010509060101010101" pitchFamily="49" charset="-122"/>
                <a:ea typeface="幼圆" panose="02010509060101010101" pitchFamily="49" charset="-122"/>
              </a:rPr>
              <a:t>风力发电因为有国家政策性补贴、较高的上网电价等利好条件，发展势头迅猛，上了一大批风电项目。</a:t>
            </a:r>
            <a:endParaRPr lang="zh-CN" altLang="en-US" dirty="0">
              <a:solidFill>
                <a:schemeClr val="tx2"/>
              </a:solidFill>
              <a:latin typeface="幼圆" panose="02010509060101010101" pitchFamily="49" charset="-122"/>
              <a:ea typeface="幼圆" panose="02010509060101010101" pitchFamily="49" charset="-122"/>
            </a:endParaRPr>
          </a:p>
          <a:p>
            <a:pPr indent="457200" algn="just" fontAlgn="auto">
              <a:lnSpc>
                <a:spcPct val="120000"/>
              </a:lnSpc>
              <a:extLst>
                <a:ext uri="{35155182-B16C-46BC-9424-99874614C6A1}">
                  <wpsdc:indentchars xmlns:wpsdc="http://www.wps.cn/officeDocument/2017/drawingmlCustomData" val="200" checksum="59296752"/>
                </a:ext>
              </a:extLst>
            </a:pPr>
            <a:r>
              <a:rPr lang="zh-CN" altLang="en-US" dirty="0">
                <a:solidFill>
                  <a:schemeClr val="tx2"/>
                </a:solidFill>
                <a:latin typeface="幼圆" panose="02010509060101010101" pitchFamily="49" charset="-122"/>
                <a:ea typeface="幼圆" panose="02010509060101010101" pitchFamily="49" charset="-122"/>
              </a:rPr>
              <a:t>十四五期间</a:t>
            </a:r>
            <a:r>
              <a:rPr lang="en-US" altLang="zh-CN" dirty="0">
                <a:solidFill>
                  <a:schemeClr val="tx2"/>
                </a:solidFill>
                <a:latin typeface="幼圆" panose="02010509060101010101" pitchFamily="49" charset="-122"/>
                <a:ea typeface="幼圆" panose="02010509060101010101" pitchFamily="49" charset="-122"/>
              </a:rPr>
              <a:t>,</a:t>
            </a:r>
            <a:r>
              <a:rPr lang="zh-CN" altLang="en-US" dirty="0">
                <a:solidFill>
                  <a:schemeClr val="tx2"/>
                </a:solidFill>
                <a:latin typeface="幼圆" panose="02010509060101010101" pitchFamily="49" charset="-122"/>
                <a:ea typeface="幼圆" panose="02010509060101010101" pitchFamily="49" charset="-122"/>
              </a:rPr>
              <a:t>国家将继续鼓励新能源项目的发展</a:t>
            </a:r>
            <a:r>
              <a:rPr lang="en-US" altLang="zh-CN" dirty="0">
                <a:solidFill>
                  <a:schemeClr val="tx2"/>
                </a:solidFill>
                <a:latin typeface="幼圆" panose="02010509060101010101" pitchFamily="49" charset="-122"/>
                <a:ea typeface="幼圆" panose="02010509060101010101" pitchFamily="49" charset="-122"/>
              </a:rPr>
              <a:t>,</a:t>
            </a:r>
            <a:r>
              <a:rPr lang="zh-CN" altLang="en-US" dirty="0">
                <a:solidFill>
                  <a:schemeClr val="tx2"/>
                </a:solidFill>
                <a:latin typeface="幼圆" panose="02010509060101010101" pitchFamily="49" charset="-122"/>
                <a:ea typeface="幼圆" panose="02010509060101010101" pitchFamily="49" charset="-122"/>
              </a:rPr>
              <a:t>但是由于发电量饱和甚至富余</a:t>
            </a:r>
            <a:r>
              <a:rPr lang="en-US" altLang="zh-CN" dirty="0">
                <a:solidFill>
                  <a:schemeClr val="tx2"/>
                </a:solidFill>
                <a:latin typeface="幼圆" panose="02010509060101010101" pitchFamily="49" charset="-122"/>
                <a:ea typeface="幼圆" panose="02010509060101010101" pitchFamily="49" charset="-122"/>
              </a:rPr>
              <a:t>,</a:t>
            </a:r>
            <a:r>
              <a:rPr lang="zh-CN" altLang="en-US" dirty="0">
                <a:solidFill>
                  <a:schemeClr val="tx2"/>
                </a:solidFill>
                <a:latin typeface="幼圆" panose="02010509060101010101" pitchFamily="49" charset="-122"/>
                <a:ea typeface="幼圆" panose="02010509060101010101" pitchFamily="49" charset="-122"/>
              </a:rPr>
              <a:t>大部分建好投运的项目，因区域上网电量调配</a:t>
            </a:r>
            <a:r>
              <a:rPr lang="zh-CN" altLang="en-US" dirty="0" smtClean="0">
                <a:solidFill>
                  <a:schemeClr val="tx2"/>
                </a:solidFill>
                <a:latin typeface="幼圆" panose="02010509060101010101" pitchFamily="49" charset="-122"/>
                <a:ea typeface="幼圆" panose="02010509060101010101" pitchFamily="49" charset="-122"/>
              </a:rPr>
              <a:t>比例的</a:t>
            </a:r>
            <a:r>
              <a:rPr lang="zh-CN" altLang="en-US" dirty="0">
                <a:solidFill>
                  <a:schemeClr val="tx2"/>
                </a:solidFill>
                <a:latin typeface="幼圆" panose="02010509060101010101" pitchFamily="49" charset="-122"/>
                <a:ea typeface="幼圆" panose="02010509060101010101" pitchFamily="49" charset="-122"/>
              </a:rPr>
              <a:t>问题</a:t>
            </a:r>
            <a:r>
              <a:rPr lang="zh-CN" altLang="en-US" dirty="0" smtClean="0">
                <a:solidFill>
                  <a:schemeClr val="tx2"/>
                </a:solidFill>
                <a:latin typeface="幼圆" panose="02010509060101010101" pitchFamily="49" charset="-122"/>
                <a:ea typeface="幼圆" panose="02010509060101010101" pitchFamily="49" charset="-122"/>
              </a:rPr>
              <a:t>，不少风机处于停运状态</a:t>
            </a:r>
            <a:r>
              <a:rPr lang="zh-CN" altLang="en-US" dirty="0">
                <a:solidFill>
                  <a:schemeClr val="tx2"/>
                </a:solidFill>
                <a:latin typeface="幼圆" panose="02010509060101010101" pitchFamily="49" charset="-122"/>
                <a:ea typeface="幼圆" panose="02010509060101010101" pitchFamily="49" charset="-122"/>
              </a:rPr>
              <a:t>。</a:t>
            </a:r>
            <a:endParaRPr lang="zh-CN" altLang="en-US" dirty="0">
              <a:solidFill>
                <a:schemeClr val="tx2"/>
              </a:solidFill>
              <a:latin typeface="幼圆" panose="02010509060101010101" pitchFamily="49" charset="-122"/>
              <a:ea typeface="幼圆" panose="02010509060101010101" pitchFamily="49" charset="-122"/>
              <a:sym typeface="+mn-ea"/>
            </a:endParaRPr>
          </a:p>
        </p:txBody>
      </p:sp>
      <p:sp>
        <p:nvSpPr>
          <p:cNvPr id="18" name="矩形 17"/>
          <p:cNvSpPr/>
          <p:nvPr/>
        </p:nvSpPr>
        <p:spPr>
          <a:xfrm>
            <a:off x="6704330" y="2814955"/>
            <a:ext cx="2863215" cy="629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endParaRPr>
          </a:p>
        </p:txBody>
      </p:sp>
      <p:sp>
        <p:nvSpPr>
          <p:cNvPr id="19" name="TextBox 9"/>
          <p:cNvSpPr txBox="1"/>
          <p:nvPr/>
        </p:nvSpPr>
        <p:spPr>
          <a:xfrm>
            <a:off x="6950216" y="2945593"/>
            <a:ext cx="769763" cy="369332"/>
          </a:xfrm>
          <a:prstGeom prst="rect">
            <a:avLst/>
          </a:prstGeom>
          <a:noFill/>
        </p:spPr>
        <p:txBody>
          <a:bodyPr wrap="none" rtlCol="0">
            <a:spAutoFit/>
          </a:bodyPr>
          <a:lstStyle/>
          <a:p>
            <a:r>
              <a:rPr lang="en-US" b="1" dirty="0">
                <a:solidFill>
                  <a:srgbClr val="FFFFFF"/>
                </a:solidFill>
                <a:latin typeface="幼圆" panose="02010509060101010101" pitchFamily="49" charset="-122"/>
                <a:ea typeface="幼圆" panose="02010509060101010101" pitchFamily="49" charset="-122"/>
              </a:rPr>
              <a:t>1.3  </a:t>
            </a:r>
            <a:endParaRPr lang="en-US" b="1" dirty="0">
              <a:solidFill>
                <a:srgbClr val="FFFFFF"/>
              </a:solidFill>
              <a:latin typeface="幼圆" panose="02010509060101010101" pitchFamily="49" charset="-122"/>
              <a:ea typeface="幼圆" panose="02010509060101010101" pitchFamily="49" charset="-122"/>
            </a:endParaRPr>
          </a:p>
        </p:txBody>
      </p:sp>
      <p:sp>
        <p:nvSpPr>
          <p:cNvPr id="20" name="TextBox 96"/>
          <p:cNvSpPr txBox="1"/>
          <p:nvPr/>
        </p:nvSpPr>
        <p:spPr>
          <a:xfrm>
            <a:off x="7612772" y="2899916"/>
            <a:ext cx="3982999" cy="460375"/>
          </a:xfrm>
          <a:prstGeom prst="rect">
            <a:avLst/>
          </a:prstGeom>
          <a:noFill/>
        </p:spPr>
        <p:txBody>
          <a:bodyPr wrap="square" rtlCol="0">
            <a:spAutoFit/>
          </a:bodyPr>
          <a:lstStyle/>
          <a:p>
            <a:pPr>
              <a:lnSpc>
                <a:spcPct val="120000"/>
              </a:lnSpc>
            </a:pPr>
            <a:r>
              <a:rPr lang="zh-CN" altLang="id-ID" sz="2000" dirty="0">
                <a:solidFill>
                  <a:schemeClr val="bg1"/>
                </a:solidFill>
                <a:latin typeface="幼圆" panose="02010509060101010101" pitchFamily="49" charset="-122"/>
                <a:ea typeface="幼圆" panose="02010509060101010101" pitchFamily="49" charset="-122"/>
              </a:rPr>
              <a:t>光伏发电现状</a:t>
            </a:r>
            <a:endParaRPr lang="zh-CN" altLang="id-ID" sz="2000" dirty="0">
              <a:solidFill>
                <a:schemeClr val="bg1"/>
              </a:solidFill>
              <a:latin typeface="幼圆" panose="02010509060101010101" pitchFamily="49" charset="-122"/>
              <a:ea typeface="幼圆" panose="02010509060101010101" pitchFamily="49" charset="-122"/>
            </a:endParaRPr>
          </a:p>
        </p:txBody>
      </p:sp>
      <p:sp>
        <p:nvSpPr>
          <p:cNvPr id="21" name="TextBox 102"/>
          <p:cNvSpPr txBox="1"/>
          <p:nvPr/>
        </p:nvSpPr>
        <p:spPr>
          <a:xfrm>
            <a:off x="6631940" y="3535045"/>
            <a:ext cx="4213225" cy="2751522"/>
          </a:xfrm>
          <a:prstGeom prst="rect">
            <a:avLst/>
          </a:prstGeom>
          <a:noFill/>
        </p:spPr>
        <p:txBody>
          <a:bodyPr wrap="square" rtlCol="0">
            <a:spAutoFit/>
          </a:bodyPr>
          <a:lstStyle/>
          <a:p>
            <a:pPr indent="457200" algn="just" fontAlgn="auto">
              <a:lnSpc>
                <a:spcPct val="120000"/>
              </a:lnSpc>
              <a:extLst>
                <a:ext uri="{35155182-B16C-46BC-9424-99874614C6A1}">
                  <wpsdc:indentchars xmlns:wpsdc="http://www.wps.cn/officeDocument/2017/drawingmlCustomData" val="200" checksum="59296752"/>
                </a:ext>
              </a:extLst>
            </a:pPr>
            <a:r>
              <a:rPr lang="zh-CN" altLang="en-US" dirty="0" smtClean="0">
                <a:solidFill>
                  <a:schemeClr val="tx2"/>
                </a:solidFill>
                <a:latin typeface="幼圆" panose="02010509060101010101" pitchFamily="49" charset="-122"/>
                <a:ea typeface="幼圆" panose="02010509060101010101" pitchFamily="49" charset="-122"/>
              </a:rPr>
              <a:t>与风力发电相似，由于利用</a:t>
            </a:r>
            <a:r>
              <a:rPr lang="zh-CN" altLang="en-US" dirty="0">
                <a:solidFill>
                  <a:schemeClr val="tx2"/>
                </a:solidFill>
                <a:latin typeface="幼圆" panose="02010509060101010101" pitchFamily="49" charset="-122"/>
                <a:ea typeface="幼圆" panose="02010509060101010101" pitchFamily="49" charset="-122"/>
              </a:rPr>
              <a:t>的是可再生能源</a:t>
            </a:r>
            <a:r>
              <a:rPr lang="zh-CN" altLang="en-US" dirty="0" smtClean="0">
                <a:solidFill>
                  <a:schemeClr val="tx2"/>
                </a:solidFill>
                <a:latin typeface="幼圆" panose="02010509060101010101" pitchFamily="49" charset="-122"/>
                <a:ea typeface="幼圆" panose="02010509060101010101" pitchFamily="49" charset="-122"/>
              </a:rPr>
              <a:t>，且</a:t>
            </a:r>
            <a:r>
              <a:rPr lang="zh-CN" altLang="en-US" dirty="0">
                <a:solidFill>
                  <a:schemeClr val="tx2"/>
                </a:solidFill>
                <a:latin typeface="幼圆" panose="02010509060101010101" pitchFamily="49" charset="-122"/>
                <a:ea typeface="幼圆" panose="02010509060101010101" pitchFamily="49" charset="-122"/>
              </a:rPr>
              <a:t>设计</a:t>
            </a:r>
            <a:r>
              <a:rPr lang="zh-CN" altLang="en-US" dirty="0" smtClean="0">
                <a:solidFill>
                  <a:schemeClr val="tx2"/>
                </a:solidFill>
                <a:latin typeface="幼圆" panose="02010509060101010101" pitchFamily="49" charset="-122"/>
                <a:ea typeface="幼圆" panose="02010509060101010101" pitchFamily="49" charset="-122"/>
              </a:rPr>
              <a:t>简单、成套组件安装便捷、维护成本低的</a:t>
            </a:r>
            <a:r>
              <a:rPr lang="zh-CN" altLang="en-US" dirty="0">
                <a:solidFill>
                  <a:schemeClr val="tx2"/>
                </a:solidFill>
                <a:latin typeface="幼圆" panose="02010509060101010101" pitchFamily="49" charset="-122"/>
                <a:ea typeface="幼圆" panose="02010509060101010101" pitchFamily="49" charset="-122"/>
              </a:rPr>
              <a:t>特点</a:t>
            </a:r>
            <a:r>
              <a:rPr lang="zh-CN" altLang="en-US" dirty="0" smtClean="0">
                <a:solidFill>
                  <a:schemeClr val="tx2"/>
                </a:solidFill>
                <a:latin typeface="幼圆" panose="02010509060101010101" pitchFamily="49" charset="-122"/>
                <a:ea typeface="幼圆" panose="02010509060101010101" pitchFamily="49" charset="-122"/>
              </a:rPr>
              <a:t>，光</a:t>
            </a:r>
            <a:r>
              <a:rPr lang="zh-CN" altLang="en-US" dirty="0">
                <a:solidFill>
                  <a:schemeClr val="tx2"/>
                </a:solidFill>
                <a:latin typeface="幼圆" panose="02010509060101010101" pitchFamily="49" charset="-122"/>
                <a:ea typeface="幼圆" panose="02010509060101010101" pitchFamily="49" charset="-122"/>
              </a:rPr>
              <a:t>伏发电在十三五</a:t>
            </a:r>
            <a:r>
              <a:rPr lang="zh-CN" altLang="en-US" dirty="0" smtClean="0">
                <a:solidFill>
                  <a:schemeClr val="tx2"/>
                </a:solidFill>
                <a:latin typeface="幼圆" panose="02010509060101010101" pitchFamily="49" charset="-122"/>
                <a:ea typeface="幼圆" panose="02010509060101010101" pitchFamily="49" charset="-122"/>
              </a:rPr>
              <a:t>期间也</a:t>
            </a:r>
            <a:r>
              <a:rPr lang="zh-CN" altLang="en-US" dirty="0">
                <a:solidFill>
                  <a:schemeClr val="tx2"/>
                </a:solidFill>
                <a:latin typeface="幼圆" panose="02010509060101010101" pitchFamily="49" charset="-122"/>
                <a:ea typeface="幼圆" panose="02010509060101010101" pitchFamily="49" charset="-122"/>
              </a:rPr>
              <a:t>得到了</a:t>
            </a:r>
            <a:r>
              <a:rPr lang="zh-CN" altLang="en-US" dirty="0" smtClean="0">
                <a:solidFill>
                  <a:schemeClr val="tx2"/>
                </a:solidFill>
                <a:latin typeface="幼圆" panose="02010509060101010101" pitchFamily="49" charset="-122"/>
                <a:ea typeface="幼圆" panose="02010509060101010101" pitchFamily="49" charset="-122"/>
              </a:rPr>
              <a:t>迅猛的发展</a:t>
            </a:r>
            <a:r>
              <a:rPr lang="zh-CN" altLang="en-US" dirty="0">
                <a:solidFill>
                  <a:schemeClr val="tx2"/>
                </a:solidFill>
                <a:latin typeface="幼圆" panose="02010509060101010101" pitchFamily="49" charset="-122"/>
                <a:ea typeface="幼圆" panose="02010509060101010101" pitchFamily="49" charset="-122"/>
              </a:rPr>
              <a:t>。</a:t>
            </a:r>
            <a:endParaRPr lang="zh-CN" altLang="en-US" dirty="0">
              <a:solidFill>
                <a:schemeClr val="tx2"/>
              </a:solidFill>
              <a:latin typeface="幼圆" panose="02010509060101010101" pitchFamily="49" charset="-122"/>
              <a:ea typeface="幼圆" panose="02010509060101010101" pitchFamily="49" charset="-122"/>
            </a:endParaRPr>
          </a:p>
          <a:p>
            <a:pPr indent="457200" algn="just" fontAlgn="auto">
              <a:lnSpc>
                <a:spcPct val="120000"/>
              </a:lnSpc>
              <a:extLst>
                <a:ext uri="{35155182-B16C-46BC-9424-99874614C6A1}">
                  <wpsdc:indentchars xmlns:wpsdc="http://www.wps.cn/officeDocument/2017/drawingmlCustomData" val="200" checksum="59296752"/>
                </a:ext>
              </a:extLst>
            </a:pPr>
            <a:r>
              <a:rPr lang="zh-CN" altLang="en-US" dirty="0">
                <a:solidFill>
                  <a:schemeClr val="tx2"/>
                </a:solidFill>
                <a:latin typeface="幼圆" panose="02010509060101010101" pitchFamily="49" charset="-122"/>
                <a:ea typeface="幼圆" panose="02010509060101010101" pitchFamily="49" charset="-122"/>
              </a:rPr>
              <a:t>受制于</a:t>
            </a:r>
            <a:r>
              <a:rPr lang="zh-CN" altLang="en-US" dirty="0" smtClean="0">
                <a:solidFill>
                  <a:schemeClr val="tx2"/>
                </a:solidFill>
                <a:latin typeface="幼圆" panose="02010509060101010101" pitchFamily="49" charset="-122"/>
                <a:ea typeface="幼圆" panose="02010509060101010101" pitchFamily="49" charset="-122"/>
              </a:rPr>
              <a:t>气象</a:t>
            </a:r>
            <a:r>
              <a:rPr lang="zh-CN" altLang="en-US" dirty="0">
                <a:solidFill>
                  <a:schemeClr val="tx2"/>
                </a:solidFill>
                <a:latin typeface="幼圆" panose="02010509060101010101" pitchFamily="49" charset="-122"/>
                <a:ea typeface="幼圆" panose="02010509060101010101" pitchFamily="49" charset="-122"/>
              </a:rPr>
              <a:t>条件、高成本、光伏板制造</a:t>
            </a:r>
            <a:r>
              <a:rPr lang="zh-CN" altLang="en-US" dirty="0" smtClean="0">
                <a:solidFill>
                  <a:schemeClr val="tx2"/>
                </a:solidFill>
                <a:latin typeface="幼圆" panose="02010509060101010101" pitchFamily="49" charset="-122"/>
                <a:ea typeface="幼圆" panose="02010509060101010101" pitchFamily="49" charset="-122"/>
              </a:rPr>
              <a:t>过程的环保问题及</a:t>
            </a:r>
            <a:r>
              <a:rPr lang="zh-CN" altLang="en-US" dirty="0" smtClean="0">
                <a:solidFill>
                  <a:schemeClr val="tx2"/>
                </a:solidFill>
                <a:latin typeface="幼圆" panose="02010509060101010101" pitchFamily="49" charset="-122"/>
                <a:ea typeface="幼圆" panose="02010509060101010101" pitchFamily="49" charset="-122"/>
                <a:sym typeface="+mn-ea"/>
              </a:rPr>
              <a:t>区域</a:t>
            </a:r>
            <a:r>
              <a:rPr lang="zh-CN" altLang="en-US" dirty="0">
                <a:solidFill>
                  <a:schemeClr val="tx2"/>
                </a:solidFill>
                <a:latin typeface="幼圆" panose="02010509060101010101" pitchFamily="49" charset="-122"/>
                <a:ea typeface="幼圆" panose="02010509060101010101" pitchFamily="49" charset="-122"/>
                <a:sym typeface="+mn-ea"/>
              </a:rPr>
              <a:t>上网</a:t>
            </a:r>
            <a:r>
              <a:rPr lang="zh-CN" altLang="en-US" dirty="0" smtClean="0">
                <a:solidFill>
                  <a:schemeClr val="tx2"/>
                </a:solidFill>
                <a:latin typeface="幼圆" panose="02010509060101010101" pitchFamily="49" charset="-122"/>
                <a:ea typeface="幼圆" panose="02010509060101010101" pitchFamily="49" charset="-122"/>
                <a:sym typeface="+mn-ea"/>
              </a:rPr>
              <a:t>电量受限等</a:t>
            </a:r>
            <a:r>
              <a:rPr lang="zh-CN" altLang="en-US" dirty="0">
                <a:solidFill>
                  <a:schemeClr val="tx2"/>
                </a:solidFill>
                <a:latin typeface="幼圆" panose="02010509060101010101" pitchFamily="49" charset="-122"/>
                <a:ea typeface="幼圆" panose="02010509060101010101" pitchFamily="49" charset="-122"/>
                <a:sym typeface="+mn-ea"/>
              </a:rPr>
              <a:t>因素</a:t>
            </a:r>
            <a:r>
              <a:rPr lang="zh-CN" altLang="en-US" dirty="0" smtClean="0">
                <a:solidFill>
                  <a:schemeClr val="tx2"/>
                </a:solidFill>
                <a:latin typeface="幼圆" panose="02010509060101010101" pitchFamily="49" charset="-122"/>
                <a:ea typeface="幼圆" panose="02010509060101010101" pitchFamily="49" charset="-122"/>
                <a:sym typeface="+mn-ea"/>
              </a:rPr>
              <a:t>影响，自</a:t>
            </a:r>
            <a:r>
              <a:rPr lang="en-US" altLang="zh-CN" dirty="0" smtClean="0">
                <a:solidFill>
                  <a:schemeClr val="tx2"/>
                </a:solidFill>
                <a:latin typeface="幼圆" panose="02010509060101010101" pitchFamily="49" charset="-122"/>
                <a:ea typeface="幼圆" panose="02010509060101010101" pitchFamily="49" charset="-122"/>
                <a:sym typeface="+mn-ea"/>
              </a:rPr>
              <a:t>2019</a:t>
            </a:r>
            <a:r>
              <a:rPr lang="zh-CN" altLang="en-US" dirty="0" smtClean="0">
                <a:solidFill>
                  <a:schemeClr val="tx2"/>
                </a:solidFill>
                <a:latin typeface="幼圆" panose="02010509060101010101" pitchFamily="49" charset="-122"/>
                <a:ea typeface="幼圆" panose="02010509060101010101" pitchFamily="49" charset="-122"/>
                <a:sym typeface="+mn-ea"/>
              </a:rPr>
              <a:t>年初，光伏发电新增立项项目也在不断减少。</a:t>
            </a:r>
            <a:endParaRPr lang="zh-CN" altLang="en-US" dirty="0">
              <a:solidFill>
                <a:schemeClr val="tx2"/>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2000">
        <p14:gallery dir="l"/>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randombar(horizontal)">
                                      <p:cBhvr>
                                        <p:cTn id="15" dur="500"/>
                                        <p:tgtEl>
                                          <p:spTgt spid="69"/>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P spid="69" grpId="0"/>
      <p:bldP spid="18" grpId="0" bldLvl="0" animBg="1"/>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88"/>
          <p:cNvSpPr/>
          <p:nvPr/>
        </p:nvSpPr>
        <p:spPr>
          <a:xfrm>
            <a:off x="724553" y="1055385"/>
            <a:ext cx="5412533" cy="497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dirty="0">
              <a:latin typeface="思源黑体 CN Light" panose="020B0300000000000000" pitchFamily="34" charset="-122"/>
            </a:endParaRPr>
          </a:p>
        </p:txBody>
      </p:sp>
      <p:grpSp>
        <p:nvGrpSpPr>
          <p:cNvPr id="13" name="Group 4"/>
          <p:cNvGrpSpPr/>
          <p:nvPr/>
        </p:nvGrpSpPr>
        <p:grpSpPr>
          <a:xfrm flipH="1">
            <a:off x="11019664" y="1390461"/>
            <a:ext cx="2171583" cy="4355375"/>
            <a:chOff x="10788650" y="3679825"/>
            <a:chExt cx="3952875" cy="7927975"/>
          </a:xfrm>
        </p:grpSpPr>
        <p:sp>
          <p:nvSpPr>
            <p:cNvPr id="14" name="Freeform 41"/>
            <p:cNvSpPr/>
            <p:nvPr/>
          </p:nvSpPr>
          <p:spPr bwMode="auto">
            <a:xfrm>
              <a:off x="13481050" y="4689475"/>
              <a:ext cx="1025525" cy="1225550"/>
            </a:xfrm>
            <a:custGeom>
              <a:avLst/>
              <a:gdLst>
                <a:gd name="T0" fmla="*/ 92 w 646"/>
                <a:gd name="T1" fmla="*/ 362 h 772"/>
                <a:gd name="T2" fmla="*/ 44 w 646"/>
                <a:gd name="T3" fmla="*/ 546 h 772"/>
                <a:gd name="T4" fmla="*/ 22 w 646"/>
                <a:gd name="T5" fmla="*/ 646 h 772"/>
                <a:gd name="T6" fmla="*/ 40 w 646"/>
                <a:gd name="T7" fmla="*/ 666 h 772"/>
                <a:gd name="T8" fmla="*/ 50 w 646"/>
                <a:gd name="T9" fmla="*/ 682 h 772"/>
                <a:gd name="T10" fmla="*/ 52 w 646"/>
                <a:gd name="T11" fmla="*/ 696 h 772"/>
                <a:gd name="T12" fmla="*/ 46 w 646"/>
                <a:gd name="T13" fmla="*/ 708 h 772"/>
                <a:gd name="T14" fmla="*/ 26 w 646"/>
                <a:gd name="T15" fmla="*/ 724 h 772"/>
                <a:gd name="T16" fmla="*/ 4 w 646"/>
                <a:gd name="T17" fmla="*/ 734 h 772"/>
                <a:gd name="T18" fmla="*/ 0 w 646"/>
                <a:gd name="T19" fmla="*/ 766 h 772"/>
                <a:gd name="T20" fmla="*/ 4 w 646"/>
                <a:gd name="T21" fmla="*/ 770 h 772"/>
                <a:gd name="T22" fmla="*/ 20 w 646"/>
                <a:gd name="T23" fmla="*/ 772 h 772"/>
                <a:gd name="T24" fmla="*/ 52 w 646"/>
                <a:gd name="T25" fmla="*/ 762 h 772"/>
                <a:gd name="T26" fmla="*/ 92 w 646"/>
                <a:gd name="T27" fmla="*/ 740 h 772"/>
                <a:gd name="T28" fmla="*/ 134 w 646"/>
                <a:gd name="T29" fmla="*/ 706 h 772"/>
                <a:gd name="T30" fmla="*/ 172 w 646"/>
                <a:gd name="T31" fmla="*/ 660 h 772"/>
                <a:gd name="T32" fmla="*/ 202 w 646"/>
                <a:gd name="T33" fmla="*/ 606 h 772"/>
                <a:gd name="T34" fmla="*/ 216 w 646"/>
                <a:gd name="T35" fmla="*/ 558 h 772"/>
                <a:gd name="T36" fmla="*/ 220 w 646"/>
                <a:gd name="T37" fmla="*/ 524 h 772"/>
                <a:gd name="T38" fmla="*/ 218 w 646"/>
                <a:gd name="T39" fmla="*/ 488 h 772"/>
                <a:gd name="T40" fmla="*/ 216 w 646"/>
                <a:gd name="T41" fmla="*/ 468 h 772"/>
                <a:gd name="T42" fmla="*/ 298 w 646"/>
                <a:gd name="T43" fmla="*/ 504 h 772"/>
                <a:gd name="T44" fmla="*/ 402 w 646"/>
                <a:gd name="T45" fmla="*/ 544 h 772"/>
                <a:gd name="T46" fmla="*/ 476 w 646"/>
                <a:gd name="T47" fmla="*/ 564 h 772"/>
                <a:gd name="T48" fmla="*/ 512 w 646"/>
                <a:gd name="T49" fmla="*/ 568 h 772"/>
                <a:gd name="T50" fmla="*/ 526 w 646"/>
                <a:gd name="T51" fmla="*/ 566 h 772"/>
                <a:gd name="T52" fmla="*/ 544 w 646"/>
                <a:gd name="T53" fmla="*/ 556 h 772"/>
                <a:gd name="T54" fmla="*/ 558 w 646"/>
                <a:gd name="T55" fmla="*/ 542 h 772"/>
                <a:gd name="T56" fmla="*/ 566 w 646"/>
                <a:gd name="T57" fmla="*/ 524 h 772"/>
                <a:gd name="T58" fmla="*/ 572 w 646"/>
                <a:gd name="T59" fmla="*/ 502 h 772"/>
                <a:gd name="T60" fmla="*/ 570 w 646"/>
                <a:gd name="T61" fmla="*/ 480 h 772"/>
                <a:gd name="T62" fmla="*/ 566 w 646"/>
                <a:gd name="T63" fmla="*/ 456 h 772"/>
                <a:gd name="T64" fmla="*/ 554 w 646"/>
                <a:gd name="T65" fmla="*/ 436 h 772"/>
                <a:gd name="T66" fmla="*/ 540 w 646"/>
                <a:gd name="T67" fmla="*/ 416 h 772"/>
                <a:gd name="T68" fmla="*/ 556 w 646"/>
                <a:gd name="T69" fmla="*/ 418 h 772"/>
                <a:gd name="T70" fmla="*/ 588 w 646"/>
                <a:gd name="T71" fmla="*/ 412 h 772"/>
                <a:gd name="T72" fmla="*/ 614 w 646"/>
                <a:gd name="T73" fmla="*/ 396 h 772"/>
                <a:gd name="T74" fmla="*/ 634 w 646"/>
                <a:gd name="T75" fmla="*/ 374 h 772"/>
                <a:gd name="T76" fmla="*/ 644 w 646"/>
                <a:gd name="T77" fmla="*/ 346 h 772"/>
                <a:gd name="T78" fmla="*/ 642 w 646"/>
                <a:gd name="T79" fmla="*/ 316 h 772"/>
                <a:gd name="T80" fmla="*/ 626 w 646"/>
                <a:gd name="T81" fmla="*/ 284 h 772"/>
                <a:gd name="T82" fmla="*/ 594 w 646"/>
                <a:gd name="T83" fmla="*/ 254 h 772"/>
                <a:gd name="T84" fmla="*/ 572 w 646"/>
                <a:gd name="T85" fmla="*/ 240 h 772"/>
                <a:gd name="T86" fmla="*/ 594 w 646"/>
                <a:gd name="T87" fmla="*/ 226 h 772"/>
                <a:gd name="T88" fmla="*/ 620 w 646"/>
                <a:gd name="T89" fmla="*/ 204 h 772"/>
                <a:gd name="T90" fmla="*/ 640 w 646"/>
                <a:gd name="T91" fmla="*/ 174 h 772"/>
                <a:gd name="T92" fmla="*/ 646 w 646"/>
                <a:gd name="T93" fmla="*/ 156 h 772"/>
                <a:gd name="T94" fmla="*/ 644 w 646"/>
                <a:gd name="T95" fmla="*/ 150 h 772"/>
                <a:gd name="T96" fmla="*/ 632 w 646"/>
                <a:gd name="T97" fmla="*/ 132 h 772"/>
                <a:gd name="T98" fmla="*/ 596 w 646"/>
                <a:gd name="T99" fmla="*/ 104 h 772"/>
                <a:gd name="T100" fmla="*/ 540 w 646"/>
                <a:gd name="T101" fmla="*/ 72 h 772"/>
                <a:gd name="T102" fmla="*/ 474 w 646"/>
                <a:gd name="T103" fmla="*/ 42 h 772"/>
                <a:gd name="T104" fmla="*/ 400 w 646"/>
                <a:gd name="T105" fmla="*/ 16 h 772"/>
                <a:gd name="T106" fmla="*/ 328 w 646"/>
                <a:gd name="T107" fmla="*/ 2 h 772"/>
                <a:gd name="T108" fmla="*/ 260 w 646"/>
                <a:gd name="T109" fmla="*/ 2 h 772"/>
                <a:gd name="T110" fmla="*/ 230 w 646"/>
                <a:gd name="T111" fmla="*/ 8 h 772"/>
                <a:gd name="T112" fmla="*/ 204 w 646"/>
                <a:gd name="T113" fmla="*/ 20 h 772"/>
                <a:gd name="T114" fmla="*/ 182 w 646"/>
                <a:gd name="T115" fmla="*/ 42 h 772"/>
                <a:gd name="T116" fmla="*/ 150 w 646"/>
                <a:gd name="T117" fmla="*/ 94 h 772"/>
                <a:gd name="T118" fmla="*/ 126 w 646"/>
                <a:gd name="T119" fmla="*/ 150 h 772"/>
                <a:gd name="T120" fmla="*/ 108 w 646"/>
                <a:gd name="T121" fmla="*/ 206 h 772"/>
                <a:gd name="T122" fmla="*/ 96 w 646"/>
                <a:gd name="T123" fmla="*/ 284 h 772"/>
                <a:gd name="T124" fmla="*/ 92 w 646"/>
                <a:gd name="T125" fmla="*/ 36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6" h="772">
                  <a:moveTo>
                    <a:pt x="92" y="362"/>
                  </a:moveTo>
                  <a:lnTo>
                    <a:pt x="92" y="362"/>
                  </a:lnTo>
                  <a:lnTo>
                    <a:pt x="66" y="456"/>
                  </a:lnTo>
                  <a:lnTo>
                    <a:pt x="44" y="546"/>
                  </a:lnTo>
                  <a:lnTo>
                    <a:pt x="22" y="646"/>
                  </a:lnTo>
                  <a:lnTo>
                    <a:pt x="22" y="646"/>
                  </a:lnTo>
                  <a:lnTo>
                    <a:pt x="32" y="656"/>
                  </a:lnTo>
                  <a:lnTo>
                    <a:pt x="40" y="666"/>
                  </a:lnTo>
                  <a:lnTo>
                    <a:pt x="46" y="674"/>
                  </a:lnTo>
                  <a:lnTo>
                    <a:pt x="50" y="682"/>
                  </a:lnTo>
                  <a:lnTo>
                    <a:pt x="52" y="690"/>
                  </a:lnTo>
                  <a:lnTo>
                    <a:pt x="52" y="696"/>
                  </a:lnTo>
                  <a:lnTo>
                    <a:pt x="50" y="702"/>
                  </a:lnTo>
                  <a:lnTo>
                    <a:pt x="46" y="708"/>
                  </a:lnTo>
                  <a:lnTo>
                    <a:pt x="38" y="718"/>
                  </a:lnTo>
                  <a:lnTo>
                    <a:pt x="26" y="724"/>
                  </a:lnTo>
                  <a:lnTo>
                    <a:pt x="14" y="730"/>
                  </a:lnTo>
                  <a:lnTo>
                    <a:pt x="4" y="734"/>
                  </a:lnTo>
                  <a:lnTo>
                    <a:pt x="4" y="734"/>
                  </a:lnTo>
                  <a:lnTo>
                    <a:pt x="0" y="766"/>
                  </a:lnTo>
                  <a:lnTo>
                    <a:pt x="0" y="766"/>
                  </a:lnTo>
                  <a:lnTo>
                    <a:pt x="4" y="770"/>
                  </a:lnTo>
                  <a:lnTo>
                    <a:pt x="8" y="770"/>
                  </a:lnTo>
                  <a:lnTo>
                    <a:pt x="20" y="772"/>
                  </a:lnTo>
                  <a:lnTo>
                    <a:pt x="34" y="768"/>
                  </a:lnTo>
                  <a:lnTo>
                    <a:pt x="52" y="762"/>
                  </a:lnTo>
                  <a:lnTo>
                    <a:pt x="72" y="752"/>
                  </a:lnTo>
                  <a:lnTo>
                    <a:pt x="92" y="740"/>
                  </a:lnTo>
                  <a:lnTo>
                    <a:pt x="112" y="724"/>
                  </a:lnTo>
                  <a:lnTo>
                    <a:pt x="134" y="706"/>
                  </a:lnTo>
                  <a:lnTo>
                    <a:pt x="154" y="684"/>
                  </a:lnTo>
                  <a:lnTo>
                    <a:pt x="172" y="660"/>
                  </a:lnTo>
                  <a:lnTo>
                    <a:pt x="188" y="634"/>
                  </a:lnTo>
                  <a:lnTo>
                    <a:pt x="202" y="606"/>
                  </a:lnTo>
                  <a:lnTo>
                    <a:pt x="212" y="574"/>
                  </a:lnTo>
                  <a:lnTo>
                    <a:pt x="216" y="558"/>
                  </a:lnTo>
                  <a:lnTo>
                    <a:pt x="218" y="542"/>
                  </a:lnTo>
                  <a:lnTo>
                    <a:pt x="220" y="524"/>
                  </a:lnTo>
                  <a:lnTo>
                    <a:pt x="220" y="506"/>
                  </a:lnTo>
                  <a:lnTo>
                    <a:pt x="218" y="488"/>
                  </a:lnTo>
                  <a:lnTo>
                    <a:pt x="216" y="468"/>
                  </a:lnTo>
                  <a:lnTo>
                    <a:pt x="216" y="468"/>
                  </a:lnTo>
                  <a:lnTo>
                    <a:pt x="256" y="486"/>
                  </a:lnTo>
                  <a:lnTo>
                    <a:pt x="298" y="504"/>
                  </a:lnTo>
                  <a:lnTo>
                    <a:pt x="350" y="524"/>
                  </a:lnTo>
                  <a:lnTo>
                    <a:pt x="402" y="544"/>
                  </a:lnTo>
                  <a:lnTo>
                    <a:pt x="454" y="558"/>
                  </a:lnTo>
                  <a:lnTo>
                    <a:pt x="476" y="564"/>
                  </a:lnTo>
                  <a:lnTo>
                    <a:pt x="496" y="568"/>
                  </a:lnTo>
                  <a:lnTo>
                    <a:pt x="512" y="568"/>
                  </a:lnTo>
                  <a:lnTo>
                    <a:pt x="526" y="566"/>
                  </a:lnTo>
                  <a:lnTo>
                    <a:pt x="526" y="566"/>
                  </a:lnTo>
                  <a:lnTo>
                    <a:pt x="536" y="562"/>
                  </a:lnTo>
                  <a:lnTo>
                    <a:pt x="544" y="556"/>
                  </a:lnTo>
                  <a:lnTo>
                    <a:pt x="552" y="550"/>
                  </a:lnTo>
                  <a:lnTo>
                    <a:pt x="558" y="542"/>
                  </a:lnTo>
                  <a:lnTo>
                    <a:pt x="562" y="532"/>
                  </a:lnTo>
                  <a:lnTo>
                    <a:pt x="566" y="524"/>
                  </a:lnTo>
                  <a:lnTo>
                    <a:pt x="570" y="512"/>
                  </a:lnTo>
                  <a:lnTo>
                    <a:pt x="572" y="502"/>
                  </a:lnTo>
                  <a:lnTo>
                    <a:pt x="572" y="490"/>
                  </a:lnTo>
                  <a:lnTo>
                    <a:pt x="570" y="480"/>
                  </a:lnTo>
                  <a:lnTo>
                    <a:pt x="568" y="468"/>
                  </a:lnTo>
                  <a:lnTo>
                    <a:pt x="566" y="456"/>
                  </a:lnTo>
                  <a:lnTo>
                    <a:pt x="560" y="446"/>
                  </a:lnTo>
                  <a:lnTo>
                    <a:pt x="554" y="436"/>
                  </a:lnTo>
                  <a:lnTo>
                    <a:pt x="548" y="426"/>
                  </a:lnTo>
                  <a:lnTo>
                    <a:pt x="540" y="416"/>
                  </a:lnTo>
                  <a:lnTo>
                    <a:pt x="540" y="416"/>
                  </a:lnTo>
                  <a:lnTo>
                    <a:pt x="556" y="418"/>
                  </a:lnTo>
                  <a:lnTo>
                    <a:pt x="572" y="416"/>
                  </a:lnTo>
                  <a:lnTo>
                    <a:pt x="588" y="412"/>
                  </a:lnTo>
                  <a:lnTo>
                    <a:pt x="602" y="404"/>
                  </a:lnTo>
                  <a:lnTo>
                    <a:pt x="614" y="396"/>
                  </a:lnTo>
                  <a:lnTo>
                    <a:pt x="624" y="386"/>
                  </a:lnTo>
                  <a:lnTo>
                    <a:pt x="634" y="374"/>
                  </a:lnTo>
                  <a:lnTo>
                    <a:pt x="640" y="360"/>
                  </a:lnTo>
                  <a:lnTo>
                    <a:pt x="644" y="346"/>
                  </a:lnTo>
                  <a:lnTo>
                    <a:pt x="644" y="330"/>
                  </a:lnTo>
                  <a:lnTo>
                    <a:pt x="642" y="316"/>
                  </a:lnTo>
                  <a:lnTo>
                    <a:pt x="636" y="300"/>
                  </a:lnTo>
                  <a:lnTo>
                    <a:pt x="626" y="284"/>
                  </a:lnTo>
                  <a:lnTo>
                    <a:pt x="612" y="268"/>
                  </a:lnTo>
                  <a:lnTo>
                    <a:pt x="594" y="254"/>
                  </a:lnTo>
                  <a:lnTo>
                    <a:pt x="572" y="240"/>
                  </a:lnTo>
                  <a:lnTo>
                    <a:pt x="572" y="240"/>
                  </a:lnTo>
                  <a:lnTo>
                    <a:pt x="582" y="234"/>
                  </a:lnTo>
                  <a:lnTo>
                    <a:pt x="594" y="226"/>
                  </a:lnTo>
                  <a:lnTo>
                    <a:pt x="606" y="216"/>
                  </a:lnTo>
                  <a:lnTo>
                    <a:pt x="620" y="204"/>
                  </a:lnTo>
                  <a:lnTo>
                    <a:pt x="632" y="190"/>
                  </a:lnTo>
                  <a:lnTo>
                    <a:pt x="640" y="174"/>
                  </a:lnTo>
                  <a:lnTo>
                    <a:pt x="644" y="164"/>
                  </a:lnTo>
                  <a:lnTo>
                    <a:pt x="646" y="156"/>
                  </a:lnTo>
                  <a:lnTo>
                    <a:pt x="646" y="156"/>
                  </a:lnTo>
                  <a:lnTo>
                    <a:pt x="644" y="150"/>
                  </a:lnTo>
                  <a:lnTo>
                    <a:pt x="642" y="146"/>
                  </a:lnTo>
                  <a:lnTo>
                    <a:pt x="632" y="132"/>
                  </a:lnTo>
                  <a:lnTo>
                    <a:pt x="616" y="118"/>
                  </a:lnTo>
                  <a:lnTo>
                    <a:pt x="596" y="104"/>
                  </a:lnTo>
                  <a:lnTo>
                    <a:pt x="570" y="88"/>
                  </a:lnTo>
                  <a:lnTo>
                    <a:pt x="540" y="72"/>
                  </a:lnTo>
                  <a:lnTo>
                    <a:pt x="508" y="56"/>
                  </a:lnTo>
                  <a:lnTo>
                    <a:pt x="474" y="42"/>
                  </a:lnTo>
                  <a:lnTo>
                    <a:pt x="438" y="28"/>
                  </a:lnTo>
                  <a:lnTo>
                    <a:pt x="400" y="16"/>
                  </a:lnTo>
                  <a:lnTo>
                    <a:pt x="364" y="8"/>
                  </a:lnTo>
                  <a:lnTo>
                    <a:pt x="328" y="2"/>
                  </a:lnTo>
                  <a:lnTo>
                    <a:pt x="292" y="0"/>
                  </a:lnTo>
                  <a:lnTo>
                    <a:pt x="260" y="2"/>
                  </a:lnTo>
                  <a:lnTo>
                    <a:pt x="244" y="4"/>
                  </a:lnTo>
                  <a:lnTo>
                    <a:pt x="230" y="8"/>
                  </a:lnTo>
                  <a:lnTo>
                    <a:pt x="216" y="14"/>
                  </a:lnTo>
                  <a:lnTo>
                    <a:pt x="204" y="20"/>
                  </a:lnTo>
                  <a:lnTo>
                    <a:pt x="204" y="20"/>
                  </a:lnTo>
                  <a:lnTo>
                    <a:pt x="182" y="42"/>
                  </a:lnTo>
                  <a:lnTo>
                    <a:pt x="164" y="66"/>
                  </a:lnTo>
                  <a:lnTo>
                    <a:pt x="150" y="94"/>
                  </a:lnTo>
                  <a:lnTo>
                    <a:pt x="136" y="120"/>
                  </a:lnTo>
                  <a:lnTo>
                    <a:pt x="126" y="150"/>
                  </a:lnTo>
                  <a:lnTo>
                    <a:pt x="116" y="178"/>
                  </a:lnTo>
                  <a:lnTo>
                    <a:pt x="108" y="206"/>
                  </a:lnTo>
                  <a:lnTo>
                    <a:pt x="104" y="234"/>
                  </a:lnTo>
                  <a:lnTo>
                    <a:pt x="96" y="284"/>
                  </a:lnTo>
                  <a:lnTo>
                    <a:pt x="92" y="326"/>
                  </a:lnTo>
                  <a:lnTo>
                    <a:pt x="92" y="362"/>
                  </a:lnTo>
                  <a:close/>
                </a:path>
              </a:pathLst>
            </a:custGeom>
            <a:solidFill>
              <a:srgbClr val="FFE8D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3" name="Freeform 42"/>
            <p:cNvSpPr/>
            <p:nvPr/>
          </p:nvSpPr>
          <p:spPr bwMode="auto">
            <a:xfrm>
              <a:off x="13481050" y="4689475"/>
              <a:ext cx="1025525" cy="1225550"/>
            </a:xfrm>
            <a:custGeom>
              <a:avLst/>
              <a:gdLst>
                <a:gd name="T0" fmla="*/ 92 w 646"/>
                <a:gd name="T1" fmla="*/ 362 h 772"/>
                <a:gd name="T2" fmla="*/ 44 w 646"/>
                <a:gd name="T3" fmla="*/ 546 h 772"/>
                <a:gd name="T4" fmla="*/ 22 w 646"/>
                <a:gd name="T5" fmla="*/ 646 h 772"/>
                <a:gd name="T6" fmla="*/ 40 w 646"/>
                <a:gd name="T7" fmla="*/ 666 h 772"/>
                <a:gd name="T8" fmla="*/ 50 w 646"/>
                <a:gd name="T9" fmla="*/ 682 h 772"/>
                <a:gd name="T10" fmla="*/ 52 w 646"/>
                <a:gd name="T11" fmla="*/ 696 h 772"/>
                <a:gd name="T12" fmla="*/ 46 w 646"/>
                <a:gd name="T13" fmla="*/ 708 h 772"/>
                <a:gd name="T14" fmla="*/ 26 w 646"/>
                <a:gd name="T15" fmla="*/ 724 h 772"/>
                <a:gd name="T16" fmla="*/ 4 w 646"/>
                <a:gd name="T17" fmla="*/ 734 h 772"/>
                <a:gd name="T18" fmla="*/ 0 w 646"/>
                <a:gd name="T19" fmla="*/ 766 h 772"/>
                <a:gd name="T20" fmla="*/ 4 w 646"/>
                <a:gd name="T21" fmla="*/ 770 h 772"/>
                <a:gd name="T22" fmla="*/ 20 w 646"/>
                <a:gd name="T23" fmla="*/ 772 h 772"/>
                <a:gd name="T24" fmla="*/ 52 w 646"/>
                <a:gd name="T25" fmla="*/ 762 h 772"/>
                <a:gd name="T26" fmla="*/ 92 w 646"/>
                <a:gd name="T27" fmla="*/ 740 h 772"/>
                <a:gd name="T28" fmla="*/ 134 w 646"/>
                <a:gd name="T29" fmla="*/ 706 h 772"/>
                <a:gd name="T30" fmla="*/ 172 w 646"/>
                <a:gd name="T31" fmla="*/ 660 h 772"/>
                <a:gd name="T32" fmla="*/ 202 w 646"/>
                <a:gd name="T33" fmla="*/ 606 h 772"/>
                <a:gd name="T34" fmla="*/ 216 w 646"/>
                <a:gd name="T35" fmla="*/ 558 h 772"/>
                <a:gd name="T36" fmla="*/ 220 w 646"/>
                <a:gd name="T37" fmla="*/ 524 h 772"/>
                <a:gd name="T38" fmla="*/ 218 w 646"/>
                <a:gd name="T39" fmla="*/ 488 h 772"/>
                <a:gd name="T40" fmla="*/ 216 w 646"/>
                <a:gd name="T41" fmla="*/ 468 h 772"/>
                <a:gd name="T42" fmla="*/ 298 w 646"/>
                <a:gd name="T43" fmla="*/ 504 h 772"/>
                <a:gd name="T44" fmla="*/ 402 w 646"/>
                <a:gd name="T45" fmla="*/ 544 h 772"/>
                <a:gd name="T46" fmla="*/ 476 w 646"/>
                <a:gd name="T47" fmla="*/ 564 h 772"/>
                <a:gd name="T48" fmla="*/ 512 w 646"/>
                <a:gd name="T49" fmla="*/ 568 h 772"/>
                <a:gd name="T50" fmla="*/ 526 w 646"/>
                <a:gd name="T51" fmla="*/ 566 h 772"/>
                <a:gd name="T52" fmla="*/ 544 w 646"/>
                <a:gd name="T53" fmla="*/ 556 h 772"/>
                <a:gd name="T54" fmla="*/ 558 w 646"/>
                <a:gd name="T55" fmla="*/ 542 h 772"/>
                <a:gd name="T56" fmla="*/ 566 w 646"/>
                <a:gd name="T57" fmla="*/ 524 h 772"/>
                <a:gd name="T58" fmla="*/ 572 w 646"/>
                <a:gd name="T59" fmla="*/ 502 h 772"/>
                <a:gd name="T60" fmla="*/ 570 w 646"/>
                <a:gd name="T61" fmla="*/ 480 h 772"/>
                <a:gd name="T62" fmla="*/ 566 w 646"/>
                <a:gd name="T63" fmla="*/ 456 h 772"/>
                <a:gd name="T64" fmla="*/ 554 w 646"/>
                <a:gd name="T65" fmla="*/ 436 h 772"/>
                <a:gd name="T66" fmla="*/ 540 w 646"/>
                <a:gd name="T67" fmla="*/ 416 h 772"/>
                <a:gd name="T68" fmla="*/ 556 w 646"/>
                <a:gd name="T69" fmla="*/ 418 h 772"/>
                <a:gd name="T70" fmla="*/ 588 w 646"/>
                <a:gd name="T71" fmla="*/ 412 h 772"/>
                <a:gd name="T72" fmla="*/ 614 w 646"/>
                <a:gd name="T73" fmla="*/ 396 h 772"/>
                <a:gd name="T74" fmla="*/ 634 w 646"/>
                <a:gd name="T75" fmla="*/ 374 h 772"/>
                <a:gd name="T76" fmla="*/ 644 w 646"/>
                <a:gd name="T77" fmla="*/ 346 h 772"/>
                <a:gd name="T78" fmla="*/ 642 w 646"/>
                <a:gd name="T79" fmla="*/ 316 h 772"/>
                <a:gd name="T80" fmla="*/ 626 w 646"/>
                <a:gd name="T81" fmla="*/ 284 h 772"/>
                <a:gd name="T82" fmla="*/ 594 w 646"/>
                <a:gd name="T83" fmla="*/ 254 h 772"/>
                <a:gd name="T84" fmla="*/ 572 w 646"/>
                <a:gd name="T85" fmla="*/ 240 h 772"/>
                <a:gd name="T86" fmla="*/ 594 w 646"/>
                <a:gd name="T87" fmla="*/ 226 h 772"/>
                <a:gd name="T88" fmla="*/ 620 w 646"/>
                <a:gd name="T89" fmla="*/ 204 h 772"/>
                <a:gd name="T90" fmla="*/ 640 w 646"/>
                <a:gd name="T91" fmla="*/ 174 h 772"/>
                <a:gd name="T92" fmla="*/ 646 w 646"/>
                <a:gd name="T93" fmla="*/ 156 h 772"/>
                <a:gd name="T94" fmla="*/ 644 w 646"/>
                <a:gd name="T95" fmla="*/ 150 h 772"/>
                <a:gd name="T96" fmla="*/ 632 w 646"/>
                <a:gd name="T97" fmla="*/ 132 h 772"/>
                <a:gd name="T98" fmla="*/ 596 w 646"/>
                <a:gd name="T99" fmla="*/ 104 h 772"/>
                <a:gd name="T100" fmla="*/ 540 w 646"/>
                <a:gd name="T101" fmla="*/ 72 h 772"/>
                <a:gd name="T102" fmla="*/ 474 w 646"/>
                <a:gd name="T103" fmla="*/ 42 h 772"/>
                <a:gd name="T104" fmla="*/ 400 w 646"/>
                <a:gd name="T105" fmla="*/ 16 h 772"/>
                <a:gd name="T106" fmla="*/ 328 w 646"/>
                <a:gd name="T107" fmla="*/ 2 h 772"/>
                <a:gd name="T108" fmla="*/ 260 w 646"/>
                <a:gd name="T109" fmla="*/ 2 h 772"/>
                <a:gd name="T110" fmla="*/ 230 w 646"/>
                <a:gd name="T111" fmla="*/ 8 h 772"/>
                <a:gd name="T112" fmla="*/ 204 w 646"/>
                <a:gd name="T113" fmla="*/ 20 h 772"/>
                <a:gd name="T114" fmla="*/ 182 w 646"/>
                <a:gd name="T115" fmla="*/ 42 h 772"/>
                <a:gd name="T116" fmla="*/ 150 w 646"/>
                <a:gd name="T117" fmla="*/ 94 h 772"/>
                <a:gd name="T118" fmla="*/ 126 w 646"/>
                <a:gd name="T119" fmla="*/ 150 h 772"/>
                <a:gd name="T120" fmla="*/ 108 w 646"/>
                <a:gd name="T121" fmla="*/ 206 h 772"/>
                <a:gd name="T122" fmla="*/ 96 w 646"/>
                <a:gd name="T123" fmla="*/ 284 h 772"/>
                <a:gd name="T124" fmla="*/ 92 w 646"/>
                <a:gd name="T125" fmla="*/ 36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6" h="772">
                  <a:moveTo>
                    <a:pt x="92" y="362"/>
                  </a:moveTo>
                  <a:lnTo>
                    <a:pt x="92" y="362"/>
                  </a:lnTo>
                  <a:lnTo>
                    <a:pt x="66" y="456"/>
                  </a:lnTo>
                  <a:lnTo>
                    <a:pt x="44" y="546"/>
                  </a:lnTo>
                  <a:lnTo>
                    <a:pt x="22" y="646"/>
                  </a:lnTo>
                  <a:lnTo>
                    <a:pt x="22" y="646"/>
                  </a:lnTo>
                  <a:lnTo>
                    <a:pt x="32" y="656"/>
                  </a:lnTo>
                  <a:lnTo>
                    <a:pt x="40" y="666"/>
                  </a:lnTo>
                  <a:lnTo>
                    <a:pt x="46" y="674"/>
                  </a:lnTo>
                  <a:lnTo>
                    <a:pt x="50" y="682"/>
                  </a:lnTo>
                  <a:lnTo>
                    <a:pt x="52" y="690"/>
                  </a:lnTo>
                  <a:lnTo>
                    <a:pt x="52" y="696"/>
                  </a:lnTo>
                  <a:lnTo>
                    <a:pt x="50" y="702"/>
                  </a:lnTo>
                  <a:lnTo>
                    <a:pt x="46" y="708"/>
                  </a:lnTo>
                  <a:lnTo>
                    <a:pt x="38" y="718"/>
                  </a:lnTo>
                  <a:lnTo>
                    <a:pt x="26" y="724"/>
                  </a:lnTo>
                  <a:lnTo>
                    <a:pt x="14" y="730"/>
                  </a:lnTo>
                  <a:lnTo>
                    <a:pt x="4" y="734"/>
                  </a:lnTo>
                  <a:lnTo>
                    <a:pt x="4" y="734"/>
                  </a:lnTo>
                  <a:lnTo>
                    <a:pt x="0" y="766"/>
                  </a:lnTo>
                  <a:lnTo>
                    <a:pt x="0" y="766"/>
                  </a:lnTo>
                  <a:lnTo>
                    <a:pt x="4" y="770"/>
                  </a:lnTo>
                  <a:lnTo>
                    <a:pt x="8" y="770"/>
                  </a:lnTo>
                  <a:lnTo>
                    <a:pt x="20" y="772"/>
                  </a:lnTo>
                  <a:lnTo>
                    <a:pt x="34" y="768"/>
                  </a:lnTo>
                  <a:lnTo>
                    <a:pt x="52" y="762"/>
                  </a:lnTo>
                  <a:lnTo>
                    <a:pt x="72" y="752"/>
                  </a:lnTo>
                  <a:lnTo>
                    <a:pt x="92" y="740"/>
                  </a:lnTo>
                  <a:lnTo>
                    <a:pt x="112" y="724"/>
                  </a:lnTo>
                  <a:lnTo>
                    <a:pt x="134" y="706"/>
                  </a:lnTo>
                  <a:lnTo>
                    <a:pt x="154" y="684"/>
                  </a:lnTo>
                  <a:lnTo>
                    <a:pt x="172" y="660"/>
                  </a:lnTo>
                  <a:lnTo>
                    <a:pt x="188" y="634"/>
                  </a:lnTo>
                  <a:lnTo>
                    <a:pt x="202" y="606"/>
                  </a:lnTo>
                  <a:lnTo>
                    <a:pt x="212" y="574"/>
                  </a:lnTo>
                  <a:lnTo>
                    <a:pt x="216" y="558"/>
                  </a:lnTo>
                  <a:lnTo>
                    <a:pt x="218" y="542"/>
                  </a:lnTo>
                  <a:lnTo>
                    <a:pt x="220" y="524"/>
                  </a:lnTo>
                  <a:lnTo>
                    <a:pt x="220" y="506"/>
                  </a:lnTo>
                  <a:lnTo>
                    <a:pt x="218" y="488"/>
                  </a:lnTo>
                  <a:lnTo>
                    <a:pt x="216" y="468"/>
                  </a:lnTo>
                  <a:lnTo>
                    <a:pt x="216" y="468"/>
                  </a:lnTo>
                  <a:lnTo>
                    <a:pt x="256" y="486"/>
                  </a:lnTo>
                  <a:lnTo>
                    <a:pt x="298" y="504"/>
                  </a:lnTo>
                  <a:lnTo>
                    <a:pt x="350" y="524"/>
                  </a:lnTo>
                  <a:lnTo>
                    <a:pt x="402" y="544"/>
                  </a:lnTo>
                  <a:lnTo>
                    <a:pt x="454" y="558"/>
                  </a:lnTo>
                  <a:lnTo>
                    <a:pt x="476" y="564"/>
                  </a:lnTo>
                  <a:lnTo>
                    <a:pt x="496" y="568"/>
                  </a:lnTo>
                  <a:lnTo>
                    <a:pt x="512" y="568"/>
                  </a:lnTo>
                  <a:lnTo>
                    <a:pt x="526" y="566"/>
                  </a:lnTo>
                  <a:lnTo>
                    <a:pt x="526" y="566"/>
                  </a:lnTo>
                  <a:lnTo>
                    <a:pt x="536" y="562"/>
                  </a:lnTo>
                  <a:lnTo>
                    <a:pt x="544" y="556"/>
                  </a:lnTo>
                  <a:lnTo>
                    <a:pt x="552" y="550"/>
                  </a:lnTo>
                  <a:lnTo>
                    <a:pt x="558" y="542"/>
                  </a:lnTo>
                  <a:lnTo>
                    <a:pt x="562" y="532"/>
                  </a:lnTo>
                  <a:lnTo>
                    <a:pt x="566" y="524"/>
                  </a:lnTo>
                  <a:lnTo>
                    <a:pt x="570" y="512"/>
                  </a:lnTo>
                  <a:lnTo>
                    <a:pt x="572" y="502"/>
                  </a:lnTo>
                  <a:lnTo>
                    <a:pt x="572" y="490"/>
                  </a:lnTo>
                  <a:lnTo>
                    <a:pt x="570" y="480"/>
                  </a:lnTo>
                  <a:lnTo>
                    <a:pt x="568" y="468"/>
                  </a:lnTo>
                  <a:lnTo>
                    <a:pt x="566" y="456"/>
                  </a:lnTo>
                  <a:lnTo>
                    <a:pt x="560" y="446"/>
                  </a:lnTo>
                  <a:lnTo>
                    <a:pt x="554" y="436"/>
                  </a:lnTo>
                  <a:lnTo>
                    <a:pt x="548" y="426"/>
                  </a:lnTo>
                  <a:lnTo>
                    <a:pt x="540" y="416"/>
                  </a:lnTo>
                  <a:lnTo>
                    <a:pt x="540" y="416"/>
                  </a:lnTo>
                  <a:lnTo>
                    <a:pt x="556" y="418"/>
                  </a:lnTo>
                  <a:lnTo>
                    <a:pt x="572" y="416"/>
                  </a:lnTo>
                  <a:lnTo>
                    <a:pt x="588" y="412"/>
                  </a:lnTo>
                  <a:lnTo>
                    <a:pt x="602" y="404"/>
                  </a:lnTo>
                  <a:lnTo>
                    <a:pt x="614" y="396"/>
                  </a:lnTo>
                  <a:lnTo>
                    <a:pt x="624" y="386"/>
                  </a:lnTo>
                  <a:lnTo>
                    <a:pt x="634" y="374"/>
                  </a:lnTo>
                  <a:lnTo>
                    <a:pt x="640" y="360"/>
                  </a:lnTo>
                  <a:lnTo>
                    <a:pt x="644" y="346"/>
                  </a:lnTo>
                  <a:lnTo>
                    <a:pt x="644" y="330"/>
                  </a:lnTo>
                  <a:lnTo>
                    <a:pt x="642" y="316"/>
                  </a:lnTo>
                  <a:lnTo>
                    <a:pt x="636" y="300"/>
                  </a:lnTo>
                  <a:lnTo>
                    <a:pt x="626" y="284"/>
                  </a:lnTo>
                  <a:lnTo>
                    <a:pt x="612" y="268"/>
                  </a:lnTo>
                  <a:lnTo>
                    <a:pt x="594" y="254"/>
                  </a:lnTo>
                  <a:lnTo>
                    <a:pt x="572" y="240"/>
                  </a:lnTo>
                  <a:lnTo>
                    <a:pt x="572" y="240"/>
                  </a:lnTo>
                  <a:lnTo>
                    <a:pt x="582" y="234"/>
                  </a:lnTo>
                  <a:lnTo>
                    <a:pt x="594" y="226"/>
                  </a:lnTo>
                  <a:lnTo>
                    <a:pt x="606" y="216"/>
                  </a:lnTo>
                  <a:lnTo>
                    <a:pt x="620" y="204"/>
                  </a:lnTo>
                  <a:lnTo>
                    <a:pt x="632" y="190"/>
                  </a:lnTo>
                  <a:lnTo>
                    <a:pt x="640" y="174"/>
                  </a:lnTo>
                  <a:lnTo>
                    <a:pt x="644" y="164"/>
                  </a:lnTo>
                  <a:lnTo>
                    <a:pt x="646" y="156"/>
                  </a:lnTo>
                  <a:lnTo>
                    <a:pt x="646" y="156"/>
                  </a:lnTo>
                  <a:lnTo>
                    <a:pt x="644" y="150"/>
                  </a:lnTo>
                  <a:lnTo>
                    <a:pt x="642" y="146"/>
                  </a:lnTo>
                  <a:lnTo>
                    <a:pt x="632" y="132"/>
                  </a:lnTo>
                  <a:lnTo>
                    <a:pt x="616" y="118"/>
                  </a:lnTo>
                  <a:lnTo>
                    <a:pt x="596" y="104"/>
                  </a:lnTo>
                  <a:lnTo>
                    <a:pt x="570" y="88"/>
                  </a:lnTo>
                  <a:lnTo>
                    <a:pt x="540" y="72"/>
                  </a:lnTo>
                  <a:lnTo>
                    <a:pt x="508" y="56"/>
                  </a:lnTo>
                  <a:lnTo>
                    <a:pt x="474" y="42"/>
                  </a:lnTo>
                  <a:lnTo>
                    <a:pt x="438" y="28"/>
                  </a:lnTo>
                  <a:lnTo>
                    <a:pt x="400" y="16"/>
                  </a:lnTo>
                  <a:lnTo>
                    <a:pt x="364" y="8"/>
                  </a:lnTo>
                  <a:lnTo>
                    <a:pt x="328" y="2"/>
                  </a:lnTo>
                  <a:lnTo>
                    <a:pt x="292" y="0"/>
                  </a:lnTo>
                  <a:lnTo>
                    <a:pt x="260" y="2"/>
                  </a:lnTo>
                  <a:lnTo>
                    <a:pt x="244" y="4"/>
                  </a:lnTo>
                  <a:lnTo>
                    <a:pt x="230" y="8"/>
                  </a:lnTo>
                  <a:lnTo>
                    <a:pt x="216" y="14"/>
                  </a:lnTo>
                  <a:lnTo>
                    <a:pt x="204" y="20"/>
                  </a:lnTo>
                  <a:lnTo>
                    <a:pt x="204" y="20"/>
                  </a:lnTo>
                  <a:lnTo>
                    <a:pt x="182" y="42"/>
                  </a:lnTo>
                  <a:lnTo>
                    <a:pt x="164" y="66"/>
                  </a:lnTo>
                  <a:lnTo>
                    <a:pt x="150" y="94"/>
                  </a:lnTo>
                  <a:lnTo>
                    <a:pt x="136" y="120"/>
                  </a:lnTo>
                  <a:lnTo>
                    <a:pt x="126" y="150"/>
                  </a:lnTo>
                  <a:lnTo>
                    <a:pt x="116" y="178"/>
                  </a:lnTo>
                  <a:lnTo>
                    <a:pt x="108" y="206"/>
                  </a:lnTo>
                  <a:lnTo>
                    <a:pt x="104" y="234"/>
                  </a:lnTo>
                  <a:lnTo>
                    <a:pt x="96" y="284"/>
                  </a:lnTo>
                  <a:lnTo>
                    <a:pt x="92" y="326"/>
                  </a:lnTo>
                  <a:lnTo>
                    <a:pt x="92" y="3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4" name="Freeform 43"/>
            <p:cNvSpPr/>
            <p:nvPr/>
          </p:nvSpPr>
          <p:spPr bwMode="auto">
            <a:xfrm>
              <a:off x="13487400" y="5715000"/>
              <a:ext cx="95250" cy="142875"/>
            </a:xfrm>
            <a:custGeom>
              <a:avLst/>
              <a:gdLst>
                <a:gd name="T0" fmla="*/ 18 w 60"/>
                <a:gd name="T1" fmla="*/ 0 h 90"/>
                <a:gd name="T2" fmla="*/ 18 w 60"/>
                <a:gd name="T3" fmla="*/ 0 h 90"/>
                <a:gd name="T4" fmla="*/ 8 w 60"/>
                <a:gd name="T5" fmla="*/ 46 h 90"/>
                <a:gd name="T6" fmla="*/ 0 w 60"/>
                <a:gd name="T7" fmla="*/ 88 h 90"/>
                <a:gd name="T8" fmla="*/ 0 w 60"/>
                <a:gd name="T9" fmla="*/ 88 h 90"/>
                <a:gd name="T10" fmla="*/ 6 w 60"/>
                <a:gd name="T11" fmla="*/ 90 h 90"/>
                <a:gd name="T12" fmla="*/ 12 w 60"/>
                <a:gd name="T13" fmla="*/ 90 h 90"/>
                <a:gd name="T14" fmla="*/ 28 w 60"/>
                <a:gd name="T15" fmla="*/ 86 h 90"/>
                <a:gd name="T16" fmla="*/ 42 w 60"/>
                <a:gd name="T17" fmla="*/ 76 h 90"/>
                <a:gd name="T18" fmla="*/ 48 w 60"/>
                <a:gd name="T19" fmla="*/ 70 h 90"/>
                <a:gd name="T20" fmla="*/ 54 w 60"/>
                <a:gd name="T21" fmla="*/ 64 h 90"/>
                <a:gd name="T22" fmla="*/ 58 w 60"/>
                <a:gd name="T23" fmla="*/ 58 h 90"/>
                <a:gd name="T24" fmla="*/ 60 w 60"/>
                <a:gd name="T25" fmla="*/ 50 h 90"/>
                <a:gd name="T26" fmla="*/ 60 w 60"/>
                <a:gd name="T27" fmla="*/ 42 h 90"/>
                <a:gd name="T28" fmla="*/ 58 w 60"/>
                <a:gd name="T29" fmla="*/ 34 h 90"/>
                <a:gd name="T30" fmla="*/ 54 w 60"/>
                <a:gd name="T31" fmla="*/ 24 h 90"/>
                <a:gd name="T32" fmla="*/ 46 w 60"/>
                <a:gd name="T33" fmla="*/ 16 h 90"/>
                <a:gd name="T34" fmla="*/ 34 w 60"/>
                <a:gd name="T35" fmla="*/ 8 h 90"/>
                <a:gd name="T36" fmla="*/ 18 w 60"/>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90">
                  <a:moveTo>
                    <a:pt x="18" y="0"/>
                  </a:moveTo>
                  <a:lnTo>
                    <a:pt x="18" y="0"/>
                  </a:lnTo>
                  <a:lnTo>
                    <a:pt x="8" y="46"/>
                  </a:lnTo>
                  <a:lnTo>
                    <a:pt x="0" y="88"/>
                  </a:lnTo>
                  <a:lnTo>
                    <a:pt x="0" y="88"/>
                  </a:lnTo>
                  <a:lnTo>
                    <a:pt x="6" y="90"/>
                  </a:lnTo>
                  <a:lnTo>
                    <a:pt x="12" y="90"/>
                  </a:lnTo>
                  <a:lnTo>
                    <a:pt x="28" y="86"/>
                  </a:lnTo>
                  <a:lnTo>
                    <a:pt x="42" y="76"/>
                  </a:lnTo>
                  <a:lnTo>
                    <a:pt x="48" y="70"/>
                  </a:lnTo>
                  <a:lnTo>
                    <a:pt x="54" y="64"/>
                  </a:lnTo>
                  <a:lnTo>
                    <a:pt x="58" y="58"/>
                  </a:lnTo>
                  <a:lnTo>
                    <a:pt x="60" y="50"/>
                  </a:lnTo>
                  <a:lnTo>
                    <a:pt x="60" y="42"/>
                  </a:lnTo>
                  <a:lnTo>
                    <a:pt x="58" y="34"/>
                  </a:lnTo>
                  <a:lnTo>
                    <a:pt x="54" y="24"/>
                  </a:lnTo>
                  <a:lnTo>
                    <a:pt x="46" y="16"/>
                  </a:lnTo>
                  <a:lnTo>
                    <a:pt x="34" y="8"/>
                  </a:lnTo>
                  <a:lnTo>
                    <a:pt x="18" y="0"/>
                  </a:lnTo>
                  <a:close/>
                </a:path>
              </a:pathLst>
            </a:custGeom>
            <a:solidFill>
              <a:srgbClr val="DDB597"/>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5" name="Freeform 44"/>
            <p:cNvSpPr/>
            <p:nvPr/>
          </p:nvSpPr>
          <p:spPr bwMode="auto">
            <a:xfrm>
              <a:off x="13487400" y="5715000"/>
              <a:ext cx="95250" cy="142875"/>
            </a:xfrm>
            <a:custGeom>
              <a:avLst/>
              <a:gdLst>
                <a:gd name="T0" fmla="*/ 18 w 60"/>
                <a:gd name="T1" fmla="*/ 0 h 90"/>
                <a:gd name="T2" fmla="*/ 18 w 60"/>
                <a:gd name="T3" fmla="*/ 0 h 90"/>
                <a:gd name="T4" fmla="*/ 8 w 60"/>
                <a:gd name="T5" fmla="*/ 46 h 90"/>
                <a:gd name="T6" fmla="*/ 0 w 60"/>
                <a:gd name="T7" fmla="*/ 88 h 90"/>
                <a:gd name="T8" fmla="*/ 0 w 60"/>
                <a:gd name="T9" fmla="*/ 88 h 90"/>
                <a:gd name="T10" fmla="*/ 6 w 60"/>
                <a:gd name="T11" fmla="*/ 90 h 90"/>
                <a:gd name="T12" fmla="*/ 12 w 60"/>
                <a:gd name="T13" fmla="*/ 90 h 90"/>
                <a:gd name="T14" fmla="*/ 28 w 60"/>
                <a:gd name="T15" fmla="*/ 86 h 90"/>
                <a:gd name="T16" fmla="*/ 42 w 60"/>
                <a:gd name="T17" fmla="*/ 76 h 90"/>
                <a:gd name="T18" fmla="*/ 48 w 60"/>
                <a:gd name="T19" fmla="*/ 70 h 90"/>
                <a:gd name="T20" fmla="*/ 54 w 60"/>
                <a:gd name="T21" fmla="*/ 64 h 90"/>
                <a:gd name="T22" fmla="*/ 58 w 60"/>
                <a:gd name="T23" fmla="*/ 58 h 90"/>
                <a:gd name="T24" fmla="*/ 60 w 60"/>
                <a:gd name="T25" fmla="*/ 50 h 90"/>
                <a:gd name="T26" fmla="*/ 60 w 60"/>
                <a:gd name="T27" fmla="*/ 42 h 90"/>
                <a:gd name="T28" fmla="*/ 58 w 60"/>
                <a:gd name="T29" fmla="*/ 34 h 90"/>
                <a:gd name="T30" fmla="*/ 54 w 60"/>
                <a:gd name="T31" fmla="*/ 24 h 90"/>
                <a:gd name="T32" fmla="*/ 46 w 60"/>
                <a:gd name="T33" fmla="*/ 16 h 90"/>
                <a:gd name="T34" fmla="*/ 34 w 60"/>
                <a:gd name="T35" fmla="*/ 8 h 90"/>
                <a:gd name="T36" fmla="*/ 18 w 60"/>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90">
                  <a:moveTo>
                    <a:pt x="18" y="0"/>
                  </a:moveTo>
                  <a:lnTo>
                    <a:pt x="18" y="0"/>
                  </a:lnTo>
                  <a:lnTo>
                    <a:pt x="8" y="46"/>
                  </a:lnTo>
                  <a:lnTo>
                    <a:pt x="0" y="88"/>
                  </a:lnTo>
                  <a:lnTo>
                    <a:pt x="0" y="88"/>
                  </a:lnTo>
                  <a:lnTo>
                    <a:pt x="6" y="90"/>
                  </a:lnTo>
                  <a:lnTo>
                    <a:pt x="12" y="90"/>
                  </a:lnTo>
                  <a:lnTo>
                    <a:pt x="28" y="86"/>
                  </a:lnTo>
                  <a:lnTo>
                    <a:pt x="42" y="76"/>
                  </a:lnTo>
                  <a:lnTo>
                    <a:pt x="48" y="70"/>
                  </a:lnTo>
                  <a:lnTo>
                    <a:pt x="54" y="64"/>
                  </a:lnTo>
                  <a:lnTo>
                    <a:pt x="58" y="58"/>
                  </a:lnTo>
                  <a:lnTo>
                    <a:pt x="60" y="50"/>
                  </a:lnTo>
                  <a:lnTo>
                    <a:pt x="60" y="42"/>
                  </a:lnTo>
                  <a:lnTo>
                    <a:pt x="58" y="34"/>
                  </a:lnTo>
                  <a:lnTo>
                    <a:pt x="54" y="24"/>
                  </a:lnTo>
                  <a:lnTo>
                    <a:pt x="46" y="16"/>
                  </a:lnTo>
                  <a:lnTo>
                    <a:pt x="34" y="8"/>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6" name="Freeform 45"/>
            <p:cNvSpPr/>
            <p:nvPr/>
          </p:nvSpPr>
          <p:spPr bwMode="auto">
            <a:xfrm>
              <a:off x="11306175" y="3806825"/>
              <a:ext cx="2514600" cy="1495425"/>
            </a:xfrm>
            <a:custGeom>
              <a:avLst/>
              <a:gdLst>
                <a:gd name="T0" fmla="*/ 1454 w 1584"/>
                <a:gd name="T1" fmla="*/ 942 h 942"/>
                <a:gd name="T2" fmla="*/ 1454 w 1584"/>
                <a:gd name="T3" fmla="*/ 942 h 942"/>
                <a:gd name="T4" fmla="*/ 1262 w 1584"/>
                <a:gd name="T5" fmla="*/ 878 h 942"/>
                <a:gd name="T6" fmla="*/ 818 w 1584"/>
                <a:gd name="T7" fmla="*/ 730 h 942"/>
                <a:gd name="T8" fmla="*/ 566 w 1584"/>
                <a:gd name="T9" fmla="*/ 648 h 942"/>
                <a:gd name="T10" fmla="*/ 328 w 1584"/>
                <a:gd name="T11" fmla="*/ 572 h 942"/>
                <a:gd name="T12" fmla="*/ 132 w 1584"/>
                <a:gd name="T13" fmla="*/ 512 h 942"/>
                <a:gd name="T14" fmla="*/ 56 w 1584"/>
                <a:gd name="T15" fmla="*/ 490 h 942"/>
                <a:gd name="T16" fmla="*/ 0 w 1584"/>
                <a:gd name="T17" fmla="*/ 476 h 942"/>
                <a:gd name="T18" fmla="*/ 0 w 1584"/>
                <a:gd name="T19" fmla="*/ 476 h 942"/>
                <a:gd name="T20" fmla="*/ 46 w 1584"/>
                <a:gd name="T21" fmla="*/ 274 h 942"/>
                <a:gd name="T22" fmla="*/ 86 w 1584"/>
                <a:gd name="T23" fmla="*/ 114 h 942"/>
                <a:gd name="T24" fmla="*/ 114 w 1584"/>
                <a:gd name="T25" fmla="*/ 0 h 942"/>
                <a:gd name="T26" fmla="*/ 114 w 1584"/>
                <a:gd name="T27" fmla="*/ 0 h 942"/>
                <a:gd name="T28" fmla="*/ 332 w 1584"/>
                <a:gd name="T29" fmla="*/ 84 h 942"/>
                <a:gd name="T30" fmla="*/ 818 w 1584"/>
                <a:gd name="T31" fmla="*/ 274 h 942"/>
                <a:gd name="T32" fmla="*/ 1082 w 1584"/>
                <a:gd name="T33" fmla="*/ 380 h 942"/>
                <a:gd name="T34" fmla="*/ 1318 w 1584"/>
                <a:gd name="T35" fmla="*/ 474 h 942"/>
                <a:gd name="T36" fmla="*/ 1496 w 1584"/>
                <a:gd name="T37" fmla="*/ 548 h 942"/>
                <a:gd name="T38" fmla="*/ 1554 w 1584"/>
                <a:gd name="T39" fmla="*/ 574 h 942"/>
                <a:gd name="T40" fmla="*/ 1584 w 1584"/>
                <a:gd name="T41" fmla="*/ 590 h 942"/>
                <a:gd name="T42" fmla="*/ 1584 w 1584"/>
                <a:gd name="T43" fmla="*/ 590 h 942"/>
                <a:gd name="T44" fmla="*/ 1572 w 1584"/>
                <a:gd name="T45" fmla="*/ 632 h 942"/>
                <a:gd name="T46" fmla="*/ 1542 w 1584"/>
                <a:gd name="T47" fmla="*/ 732 h 942"/>
                <a:gd name="T48" fmla="*/ 1522 w 1584"/>
                <a:gd name="T49" fmla="*/ 792 h 942"/>
                <a:gd name="T50" fmla="*/ 1500 w 1584"/>
                <a:gd name="T51" fmla="*/ 850 h 942"/>
                <a:gd name="T52" fmla="*/ 1478 w 1584"/>
                <a:gd name="T53" fmla="*/ 902 h 942"/>
                <a:gd name="T54" fmla="*/ 1466 w 1584"/>
                <a:gd name="T55" fmla="*/ 924 h 942"/>
                <a:gd name="T56" fmla="*/ 1454 w 1584"/>
                <a:gd name="T57" fmla="*/ 94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84" h="942">
                  <a:moveTo>
                    <a:pt x="1454" y="942"/>
                  </a:moveTo>
                  <a:lnTo>
                    <a:pt x="1454" y="942"/>
                  </a:lnTo>
                  <a:lnTo>
                    <a:pt x="1262" y="878"/>
                  </a:lnTo>
                  <a:lnTo>
                    <a:pt x="818" y="730"/>
                  </a:lnTo>
                  <a:lnTo>
                    <a:pt x="566" y="648"/>
                  </a:lnTo>
                  <a:lnTo>
                    <a:pt x="328" y="572"/>
                  </a:lnTo>
                  <a:lnTo>
                    <a:pt x="132" y="512"/>
                  </a:lnTo>
                  <a:lnTo>
                    <a:pt x="56" y="490"/>
                  </a:lnTo>
                  <a:lnTo>
                    <a:pt x="0" y="476"/>
                  </a:lnTo>
                  <a:lnTo>
                    <a:pt x="0" y="476"/>
                  </a:lnTo>
                  <a:lnTo>
                    <a:pt x="46" y="274"/>
                  </a:lnTo>
                  <a:lnTo>
                    <a:pt x="86" y="114"/>
                  </a:lnTo>
                  <a:lnTo>
                    <a:pt x="114" y="0"/>
                  </a:lnTo>
                  <a:lnTo>
                    <a:pt x="114" y="0"/>
                  </a:lnTo>
                  <a:lnTo>
                    <a:pt x="332" y="84"/>
                  </a:lnTo>
                  <a:lnTo>
                    <a:pt x="818" y="274"/>
                  </a:lnTo>
                  <a:lnTo>
                    <a:pt x="1082" y="380"/>
                  </a:lnTo>
                  <a:lnTo>
                    <a:pt x="1318" y="474"/>
                  </a:lnTo>
                  <a:lnTo>
                    <a:pt x="1496" y="548"/>
                  </a:lnTo>
                  <a:lnTo>
                    <a:pt x="1554" y="574"/>
                  </a:lnTo>
                  <a:lnTo>
                    <a:pt x="1584" y="590"/>
                  </a:lnTo>
                  <a:lnTo>
                    <a:pt x="1584" y="590"/>
                  </a:lnTo>
                  <a:lnTo>
                    <a:pt x="1572" y="632"/>
                  </a:lnTo>
                  <a:lnTo>
                    <a:pt x="1542" y="732"/>
                  </a:lnTo>
                  <a:lnTo>
                    <a:pt x="1522" y="792"/>
                  </a:lnTo>
                  <a:lnTo>
                    <a:pt x="1500" y="850"/>
                  </a:lnTo>
                  <a:lnTo>
                    <a:pt x="1478" y="902"/>
                  </a:lnTo>
                  <a:lnTo>
                    <a:pt x="1466" y="924"/>
                  </a:lnTo>
                  <a:lnTo>
                    <a:pt x="1454" y="9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7" name="Freeform 46"/>
            <p:cNvSpPr/>
            <p:nvPr/>
          </p:nvSpPr>
          <p:spPr bwMode="auto">
            <a:xfrm>
              <a:off x="11306175" y="3806825"/>
              <a:ext cx="2514600" cy="1495425"/>
            </a:xfrm>
            <a:custGeom>
              <a:avLst/>
              <a:gdLst>
                <a:gd name="T0" fmla="*/ 1454 w 1584"/>
                <a:gd name="T1" fmla="*/ 942 h 942"/>
                <a:gd name="T2" fmla="*/ 1454 w 1584"/>
                <a:gd name="T3" fmla="*/ 942 h 942"/>
                <a:gd name="T4" fmla="*/ 1262 w 1584"/>
                <a:gd name="T5" fmla="*/ 878 h 942"/>
                <a:gd name="T6" fmla="*/ 818 w 1584"/>
                <a:gd name="T7" fmla="*/ 730 h 942"/>
                <a:gd name="T8" fmla="*/ 566 w 1584"/>
                <a:gd name="T9" fmla="*/ 648 h 942"/>
                <a:gd name="T10" fmla="*/ 328 w 1584"/>
                <a:gd name="T11" fmla="*/ 572 h 942"/>
                <a:gd name="T12" fmla="*/ 132 w 1584"/>
                <a:gd name="T13" fmla="*/ 512 h 942"/>
                <a:gd name="T14" fmla="*/ 56 w 1584"/>
                <a:gd name="T15" fmla="*/ 490 h 942"/>
                <a:gd name="T16" fmla="*/ 0 w 1584"/>
                <a:gd name="T17" fmla="*/ 476 h 942"/>
                <a:gd name="T18" fmla="*/ 0 w 1584"/>
                <a:gd name="T19" fmla="*/ 476 h 942"/>
                <a:gd name="T20" fmla="*/ 46 w 1584"/>
                <a:gd name="T21" fmla="*/ 274 h 942"/>
                <a:gd name="T22" fmla="*/ 86 w 1584"/>
                <a:gd name="T23" fmla="*/ 114 h 942"/>
                <a:gd name="T24" fmla="*/ 114 w 1584"/>
                <a:gd name="T25" fmla="*/ 0 h 942"/>
                <a:gd name="T26" fmla="*/ 114 w 1584"/>
                <a:gd name="T27" fmla="*/ 0 h 942"/>
                <a:gd name="T28" fmla="*/ 332 w 1584"/>
                <a:gd name="T29" fmla="*/ 84 h 942"/>
                <a:gd name="T30" fmla="*/ 818 w 1584"/>
                <a:gd name="T31" fmla="*/ 274 h 942"/>
                <a:gd name="T32" fmla="*/ 1082 w 1584"/>
                <a:gd name="T33" fmla="*/ 380 h 942"/>
                <a:gd name="T34" fmla="*/ 1318 w 1584"/>
                <a:gd name="T35" fmla="*/ 474 h 942"/>
                <a:gd name="T36" fmla="*/ 1496 w 1584"/>
                <a:gd name="T37" fmla="*/ 548 h 942"/>
                <a:gd name="T38" fmla="*/ 1554 w 1584"/>
                <a:gd name="T39" fmla="*/ 574 h 942"/>
                <a:gd name="T40" fmla="*/ 1584 w 1584"/>
                <a:gd name="T41" fmla="*/ 590 h 942"/>
                <a:gd name="T42" fmla="*/ 1584 w 1584"/>
                <a:gd name="T43" fmla="*/ 590 h 942"/>
                <a:gd name="T44" fmla="*/ 1572 w 1584"/>
                <a:gd name="T45" fmla="*/ 632 h 942"/>
                <a:gd name="T46" fmla="*/ 1542 w 1584"/>
                <a:gd name="T47" fmla="*/ 732 h 942"/>
                <a:gd name="T48" fmla="*/ 1522 w 1584"/>
                <a:gd name="T49" fmla="*/ 792 h 942"/>
                <a:gd name="T50" fmla="*/ 1500 w 1584"/>
                <a:gd name="T51" fmla="*/ 850 h 942"/>
                <a:gd name="T52" fmla="*/ 1478 w 1584"/>
                <a:gd name="T53" fmla="*/ 902 h 942"/>
                <a:gd name="T54" fmla="*/ 1466 w 1584"/>
                <a:gd name="T55" fmla="*/ 924 h 942"/>
                <a:gd name="T56" fmla="*/ 1454 w 1584"/>
                <a:gd name="T57" fmla="*/ 94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84" h="942">
                  <a:moveTo>
                    <a:pt x="1454" y="942"/>
                  </a:moveTo>
                  <a:lnTo>
                    <a:pt x="1454" y="942"/>
                  </a:lnTo>
                  <a:lnTo>
                    <a:pt x="1262" y="878"/>
                  </a:lnTo>
                  <a:lnTo>
                    <a:pt x="818" y="730"/>
                  </a:lnTo>
                  <a:lnTo>
                    <a:pt x="566" y="648"/>
                  </a:lnTo>
                  <a:lnTo>
                    <a:pt x="328" y="572"/>
                  </a:lnTo>
                  <a:lnTo>
                    <a:pt x="132" y="512"/>
                  </a:lnTo>
                  <a:lnTo>
                    <a:pt x="56" y="490"/>
                  </a:lnTo>
                  <a:lnTo>
                    <a:pt x="0" y="476"/>
                  </a:lnTo>
                  <a:lnTo>
                    <a:pt x="0" y="476"/>
                  </a:lnTo>
                  <a:lnTo>
                    <a:pt x="46" y="274"/>
                  </a:lnTo>
                  <a:lnTo>
                    <a:pt x="86" y="114"/>
                  </a:lnTo>
                  <a:lnTo>
                    <a:pt x="114" y="0"/>
                  </a:lnTo>
                  <a:lnTo>
                    <a:pt x="114" y="0"/>
                  </a:lnTo>
                  <a:lnTo>
                    <a:pt x="332" y="84"/>
                  </a:lnTo>
                  <a:lnTo>
                    <a:pt x="818" y="274"/>
                  </a:lnTo>
                  <a:lnTo>
                    <a:pt x="1082" y="380"/>
                  </a:lnTo>
                  <a:lnTo>
                    <a:pt x="1318" y="474"/>
                  </a:lnTo>
                  <a:lnTo>
                    <a:pt x="1496" y="548"/>
                  </a:lnTo>
                  <a:lnTo>
                    <a:pt x="1554" y="574"/>
                  </a:lnTo>
                  <a:lnTo>
                    <a:pt x="1584" y="590"/>
                  </a:lnTo>
                  <a:lnTo>
                    <a:pt x="1584" y="590"/>
                  </a:lnTo>
                  <a:lnTo>
                    <a:pt x="1572" y="632"/>
                  </a:lnTo>
                  <a:lnTo>
                    <a:pt x="1542" y="732"/>
                  </a:lnTo>
                  <a:lnTo>
                    <a:pt x="1522" y="792"/>
                  </a:lnTo>
                  <a:lnTo>
                    <a:pt x="1500" y="850"/>
                  </a:lnTo>
                  <a:lnTo>
                    <a:pt x="1478" y="902"/>
                  </a:lnTo>
                  <a:lnTo>
                    <a:pt x="1466" y="924"/>
                  </a:lnTo>
                  <a:lnTo>
                    <a:pt x="1454" y="9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8" name="Freeform 47"/>
            <p:cNvSpPr/>
            <p:nvPr/>
          </p:nvSpPr>
          <p:spPr bwMode="auto">
            <a:xfrm>
              <a:off x="11156950" y="3679825"/>
              <a:ext cx="2533650" cy="1616075"/>
            </a:xfrm>
            <a:custGeom>
              <a:avLst/>
              <a:gdLst>
                <a:gd name="T0" fmla="*/ 1484 w 1596"/>
                <a:gd name="T1" fmla="*/ 1018 h 1018"/>
                <a:gd name="T2" fmla="*/ 1484 w 1596"/>
                <a:gd name="T3" fmla="*/ 1018 h 1018"/>
                <a:gd name="T4" fmla="*/ 1286 w 1596"/>
                <a:gd name="T5" fmla="*/ 954 h 1018"/>
                <a:gd name="T6" fmla="*/ 832 w 1596"/>
                <a:gd name="T7" fmla="*/ 808 h 1018"/>
                <a:gd name="T8" fmla="*/ 576 w 1596"/>
                <a:gd name="T9" fmla="*/ 728 h 1018"/>
                <a:gd name="T10" fmla="*/ 334 w 1596"/>
                <a:gd name="T11" fmla="*/ 652 h 1018"/>
                <a:gd name="T12" fmla="*/ 134 w 1596"/>
                <a:gd name="T13" fmla="*/ 594 h 1018"/>
                <a:gd name="T14" fmla="*/ 58 w 1596"/>
                <a:gd name="T15" fmla="*/ 572 h 1018"/>
                <a:gd name="T16" fmla="*/ 0 w 1596"/>
                <a:gd name="T17" fmla="*/ 558 h 1018"/>
                <a:gd name="T18" fmla="*/ 0 w 1596"/>
                <a:gd name="T19" fmla="*/ 558 h 1018"/>
                <a:gd name="T20" fmla="*/ 40 w 1596"/>
                <a:gd name="T21" fmla="*/ 316 h 1018"/>
                <a:gd name="T22" fmla="*/ 72 w 1596"/>
                <a:gd name="T23" fmla="*/ 128 h 1018"/>
                <a:gd name="T24" fmla="*/ 86 w 1596"/>
                <a:gd name="T25" fmla="*/ 52 h 1018"/>
                <a:gd name="T26" fmla="*/ 98 w 1596"/>
                <a:gd name="T27" fmla="*/ 0 h 1018"/>
                <a:gd name="T28" fmla="*/ 98 w 1596"/>
                <a:gd name="T29" fmla="*/ 0 h 1018"/>
                <a:gd name="T30" fmla="*/ 322 w 1596"/>
                <a:gd name="T31" fmla="*/ 90 h 1018"/>
                <a:gd name="T32" fmla="*/ 816 w 1596"/>
                <a:gd name="T33" fmla="*/ 292 h 1018"/>
                <a:gd name="T34" fmla="*/ 1086 w 1596"/>
                <a:gd name="T35" fmla="*/ 402 h 1018"/>
                <a:gd name="T36" fmla="*/ 1328 w 1596"/>
                <a:gd name="T37" fmla="*/ 504 h 1018"/>
                <a:gd name="T38" fmla="*/ 1508 w 1596"/>
                <a:gd name="T39" fmla="*/ 582 h 1018"/>
                <a:gd name="T40" fmla="*/ 1566 w 1596"/>
                <a:gd name="T41" fmla="*/ 608 h 1018"/>
                <a:gd name="T42" fmla="*/ 1596 w 1596"/>
                <a:gd name="T43" fmla="*/ 624 h 1018"/>
                <a:gd name="T44" fmla="*/ 1596 w 1596"/>
                <a:gd name="T45" fmla="*/ 624 h 1018"/>
                <a:gd name="T46" fmla="*/ 1588 w 1596"/>
                <a:gd name="T47" fmla="*/ 672 h 1018"/>
                <a:gd name="T48" fmla="*/ 1578 w 1596"/>
                <a:gd name="T49" fmla="*/ 724 h 1018"/>
                <a:gd name="T50" fmla="*/ 1564 w 1596"/>
                <a:gd name="T51" fmla="*/ 786 h 1018"/>
                <a:gd name="T52" fmla="*/ 1546 w 1596"/>
                <a:gd name="T53" fmla="*/ 854 h 1018"/>
                <a:gd name="T54" fmla="*/ 1528 w 1596"/>
                <a:gd name="T55" fmla="*/ 918 h 1018"/>
                <a:gd name="T56" fmla="*/ 1516 w 1596"/>
                <a:gd name="T57" fmla="*/ 948 h 1018"/>
                <a:gd name="T58" fmla="*/ 1506 w 1596"/>
                <a:gd name="T59" fmla="*/ 976 h 1018"/>
                <a:gd name="T60" fmla="*/ 1496 w 1596"/>
                <a:gd name="T61" fmla="*/ 998 h 1018"/>
                <a:gd name="T62" fmla="*/ 1484 w 1596"/>
                <a:gd name="T63" fmla="*/ 101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6" h="1018">
                  <a:moveTo>
                    <a:pt x="1484" y="1018"/>
                  </a:moveTo>
                  <a:lnTo>
                    <a:pt x="1484" y="1018"/>
                  </a:lnTo>
                  <a:lnTo>
                    <a:pt x="1286" y="954"/>
                  </a:lnTo>
                  <a:lnTo>
                    <a:pt x="832" y="808"/>
                  </a:lnTo>
                  <a:lnTo>
                    <a:pt x="576" y="728"/>
                  </a:lnTo>
                  <a:lnTo>
                    <a:pt x="334" y="652"/>
                  </a:lnTo>
                  <a:lnTo>
                    <a:pt x="134" y="594"/>
                  </a:lnTo>
                  <a:lnTo>
                    <a:pt x="58" y="572"/>
                  </a:lnTo>
                  <a:lnTo>
                    <a:pt x="0" y="558"/>
                  </a:lnTo>
                  <a:lnTo>
                    <a:pt x="0" y="558"/>
                  </a:lnTo>
                  <a:lnTo>
                    <a:pt x="40" y="316"/>
                  </a:lnTo>
                  <a:lnTo>
                    <a:pt x="72" y="128"/>
                  </a:lnTo>
                  <a:lnTo>
                    <a:pt x="86" y="52"/>
                  </a:lnTo>
                  <a:lnTo>
                    <a:pt x="98" y="0"/>
                  </a:lnTo>
                  <a:lnTo>
                    <a:pt x="98" y="0"/>
                  </a:lnTo>
                  <a:lnTo>
                    <a:pt x="322" y="90"/>
                  </a:lnTo>
                  <a:lnTo>
                    <a:pt x="816" y="292"/>
                  </a:lnTo>
                  <a:lnTo>
                    <a:pt x="1086" y="402"/>
                  </a:lnTo>
                  <a:lnTo>
                    <a:pt x="1328" y="504"/>
                  </a:lnTo>
                  <a:lnTo>
                    <a:pt x="1508" y="582"/>
                  </a:lnTo>
                  <a:lnTo>
                    <a:pt x="1566" y="608"/>
                  </a:lnTo>
                  <a:lnTo>
                    <a:pt x="1596" y="624"/>
                  </a:lnTo>
                  <a:lnTo>
                    <a:pt x="1596" y="624"/>
                  </a:lnTo>
                  <a:lnTo>
                    <a:pt x="1588" y="672"/>
                  </a:lnTo>
                  <a:lnTo>
                    <a:pt x="1578" y="724"/>
                  </a:lnTo>
                  <a:lnTo>
                    <a:pt x="1564" y="786"/>
                  </a:lnTo>
                  <a:lnTo>
                    <a:pt x="1546" y="854"/>
                  </a:lnTo>
                  <a:lnTo>
                    <a:pt x="1528" y="918"/>
                  </a:lnTo>
                  <a:lnTo>
                    <a:pt x="1516" y="948"/>
                  </a:lnTo>
                  <a:lnTo>
                    <a:pt x="1506" y="976"/>
                  </a:lnTo>
                  <a:lnTo>
                    <a:pt x="1496" y="998"/>
                  </a:lnTo>
                  <a:lnTo>
                    <a:pt x="1484" y="101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29" name="Freeform 48"/>
            <p:cNvSpPr/>
            <p:nvPr/>
          </p:nvSpPr>
          <p:spPr bwMode="auto">
            <a:xfrm>
              <a:off x="11156950" y="3679825"/>
              <a:ext cx="2533650" cy="1616075"/>
            </a:xfrm>
            <a:custGeom>
              <a:avLst/>
              <a:gdLst>
                <a:gd name="T0" fmla="*/ 1484 w 1596"/>
                <a:gd name="T1" fmla="*/ 1018 h 1018"/>
                <a:gd name="T2" fmla="*/ 1484 w 1596"/>
                <a:gd name="T3" fmla="*/ 1018 h 1018"/>
                <a:gd name="T4" fmla="*/ 1286 w 1596"/>
                <a:gd name="T5" fmla="*/ 954 h 1018"/>
                <a:gd name="T6" fmla="*/ 832 w 1596"/>
                <a:gd name="T7" fmla="*/ 808 h 1018"/>
                <a:gd name="T8" fmla="*/ 576 w 1596"/>
                <a:gd name="T9" fmla="*/ 728 h 1018"/>
                <a:gd name="T10" fmla="*/ 334 w 1596"/>
                <a:gd name="T11" fmla="*/ 652 h 1018"/>
                <a:gd name="T12" fmla="*/ 134 w 1596"/>
                <a:gd name="T13" fmla="*/ 594 h 1018"/>
                <a:gd name="T14" fmla="*/ 58 w 1596"/>
                <a:gd name="T15" fmla="*/ 572 h 1018"/>
                <a:gd name="T16" fmla="*/ 0 w 1596"/>
                <a:gd name="T17" fmla="*/ 558 h 1018"/>
                <a:gd name="T18" fmla="*/ 0 w 1596"/>
                <a:gd name="T19" fmla="*/ 558 h 1018"/>
                <a:gd name="T20" fmla="*/ 40 w 1596"/>
                <a:gd name="T21" fmla="*/ 316 h 1018"/>
                <a:gd name="T22" fmla="*/ 72 w 1596"/>
                <a:gd name="T23" fmla="*/ 128 h 1018"/>
                <a:gd name="T24" fmla="*/ 86 w 1596"/>
                <a:gd name="T25" fmla="*/ 52 h 1018"/>
                <a:gd name="T26" fmla="*/ 98 w 1596"/>
                <a:gd name="T27" fmla="*/ 0 h 1018"/>
                <a:gd name="T28" fmla="*/ 98 w 1596"/>
                <a:gd name="T29" fmla="*/ 0 h 1018"/>
                <a:gd name="T30" fmla="*/ 322 w 1596"/>
                <a:gd name="T31" fmla="*/ 90 h 1018"/>
                <a:gd name="T32" fmla="*/ 816 w 1596"/>
                <a:gd name="T33" fmla="*/ 292 h 1018"/>
                <a:gd name="T34" fmla="*/ 1086 w 1596"/>
                <a:gd name="T35" fmla="*/ 402 h 1018"/>
                <a:gd name="T36" fmla="*/ 1328 w 1596"/>
                <a:gd name="T37" fmla="*/ 504 h 1018"/>
                <a:gd name="T38" fmla="*/ 1508 w 1596"/>
                <a:gd name="T39" fmla="*/ 582 h 1018"/>
                <a:gd name="T40" fmla="*/ 1566 w 1596"/>
                <a:gd name="T41" fmla="*/ 608 h 1018"/>
                <a:gd name="T42" fmla="*/ 1596 w 1596"/>
                <a:gd name="T43" fmla="*/ 624 h 1018"/>
                <a:gd name="T44" fmla="*/ 1596 w 1596"/>
                <a:gd name="T45" fmla="*/ 624 h 1018"/>
                <a:gd name="T46" fmla="*/ 1588 w 1596"/>
                <a:gd name="T47" fmla="*/ 672 h 1018"/>
                <a:gd name="T48" fmla="*/ 1578 w 1596"/>
                <a:gd name="T49" fmla="*/ 724 h 1018"/>
                <a:gd name="T50" fmla="*/ 1564 w 1596"/>
                <a:gd name="T51" fmla="*/ 786 h 1018"/>
                <a:gd name="T52" fmla="*/ 1546 w 1596"/>
                <a:gd name="T53" fmla="*/ 854 h 1018"/>
                <a:gd name="T54" fmla="*/ 1528 w 1596"/>
                <a:gd name="T55" fmla="*/ 918 h 1018"/>
                <a:gd name="T56" fmla="*/ 1516 w 1596"/>
                <a:gd name="T57" fmla="*/ 948 h 1018"/>
                <a:gd name="T58" fmla="*/ 1506 w 1596"/>
                <a:gd name="T59" fmla="*/ 976 h 1018"/>
                <a:gd name="T60" fmla="*/ 1496 w 1596"/>
                <a:gd name="T61" fmla="*/ 998 h 1018"/>
                <a:gd name="T62" fmla="*/ 1484 w 1596"/>
                <a:gd name="T63" fmla="*/ 101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6" h="1018">
                  <a:moveTo>
                    <a:pt x="1484" y="1018"/>
                  </a:moveTo>
                  <a:lnTo>
                    <a:pt x="1484" y="1018"/>
                  </a:lnTo>
                  <a:lnTo>
                    <a:pt x="1286" y="954"/>
                  </a:lnTo>
                  <a:lnTo>
                    <a:pt x="832" y="808"/>
                  </a:lnTo>
                  <a:lnTo>
                    <a:pt x="576" y="728"/>
                  </a:lnTo>
                  <a:lnTo>
                    <a:pt x="334" y="652"/>
                  </a:lnTo>
                  <a:lnTo>
                    <a:pt x="134" y="594"/>
                  </a:lnTo>
                  <a:lnTo>
                    <a:pt x="58" y="572"/>
                  </a:lnTo>
                  <a:lnTo>
                    <a:pt x="0" y="558"/>
                  </a:lnTo>
                  <a:lnTo>
                    <a:pt x="0" y="558"/>
                  </a:lnTo>
                  <a:lnTo>
                    <a:pt x="40" y="316"/>
                  </a:lnTo>
                  <a:lnTo>
                    <a:pt x="72" y="128"/>
                  </a:lnTo>
                  <a:lnTo>
                    <a:pt x="86" y="52"/>
                  </a:lnTo>
                  <a:lnTo>
                    <a:pt x="98" y="0"/>
                  </a:lnTo>
                  <a:lnTo>
                    <a:pt x="98" y="0"/>
                  </a:lnTo>
                  <a:lnTo>
                    <a:pt x="322" y="90"/>
                  </a:lnTo>
                  <a:lnTo>
                    <a:pt x="816" y="292"/>
                  </a:lnTo>
                  <a:lnTo>
                    <a:pt x="1086" y="402"/>
                  </a:lnTo>
                  <a:lnTo>
                    <a:pt x="1328" y="504"/>
                  </a:lnTo>
                  <a:lnTo>
                    <a:pt x="1508" y="582"/>
                  </a:lnTo>
                  <a:lnTo>
                    <a:pt x="1566" y="608"/>
                  </a:lnTo>
                  <a:lnTo>
                    <a:pt x="1596" y="624"/>
                  </a:lnTo>
                  <a:lnTo>
                    <a:pt x="1596" y="624"/>
                  </a:lnTo>
                  <a:lnTo>
                    <a:pt x="1588" y="672"/>
                  </a:lnTo>
                  <a:lnTo>
                    <a:pt x="1578" y="724"/>
                  </a:lnTo>
                  <a:lnTo>
                    <a:pt x="1564" y="786"/>
                  </a:lnTo>
                  <a:lnTo>
                    <a:pt x="1546" y="854"/>
                  </a:lnTo>
                  <a:lnTo>
                    <a:pt x="1528" y="918"/>
                  </a:lnTo>
                  <a:lnTo>
                    <a:pt x="1516" y="948"/>
                  </a:lnTo>
                  <a:lnTo>
                    <a:pt x="1506" y="976"/>
                  </a:lnTo>
                  <a:lnTo>
                    <a:pt x="1496" y="998"/>
                  </a:lnTo>
                  <a:lnTo>
                    <a:pt x="1484" y="10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0" name="Freeform 49"/>
            <p:cNvSpPr/>
            <p:nvPr/>
          </p:nvSpPr>
          <p:spPr bwMode="auto">
            <a:xfrm>
              <a:off x="13303250" y="4619625"/>
              <a:ext cx="161925" cy="555625"/>
            </a:xfrm>
            <a:custGeom>
              <a:avLst/>
              <a:gdLst>
                <a:gd name="T0" fmla="*/ 0 w 102"/>
                <a:gd name="T1" fmla="*/ 350 h 350"/>
                <a:gd name="T2" fmla="*/ 0 w 102"/>
                <a:gd name="T3" fmla="*/ 350 h 350"/>
                <a:gd name="T4" fmla="*/ 44 w 102"/>
                <a:gd name="T5" fmla="*/ 210 h 350"/>
                <a:gd name="T6" fmla="*/ 78 w 102"/>
                <a:gd name="T7" fmla="*/ 94 h 350"/>
                <a:gd name="T8" fmla="*/ 92 w 102"/>
                <a:gd name="T9" fmla="*/ 40 h 350"/>
                <a:gd name="T10" fmla="*/ 102 w 102"/>
                <a:gd name="T11" fmla="*/ 0 h 350"/>
                <a:gd name="T12" fmla="*/ 102 w 102"/>
                <a:gd name="T13" fmla="*/ 0 h 350"/>
                <a:gd name="T14" fmla="*/ 86 w 102"/>
                <a:gd name="T15" fmla="*/ 44 h 350"/>
                <a:gd name="T16" fmla="*/ 50 w 102"/>
                <a:gd name="T17" fmla="*/ 146 h 350"/>
                <a:gd name="T18" fmla="*/ 32 w 102"/>
                <a:gd name="T19" fmla="*/ 206 h 350"/>
                <a:gd name="T20" fmla="*/ 16 w 102"/>
                <a:gd name="T21" fmla="*/ 264 h 350"/>
                <a:gd name="T22" fmla="*/ 4 w 102"/>
                <a:gd name="T23" fmla="*/ 314 h 350"/>
                <a:gd name="T24" fmla="*/ 0 w 102"/>
                <a:gd name="T25" fmla="*/ 334 h 350"/>
                <a:gd name="T26" fmla="*/ 0 w 102"/>
                <a:gd name="T2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350">
                  <a:moveTo>
                    <a:pt x="0" y="350"/>
                  </a:moveTo>
                  <a:lnTo>
                    <a:pt x="0" y="350"/>
                  </a:lnTo>
                  <a:lnTo>
                    <a:pt x="44" y="210"/>
                  </a:lnTo>
                  <a:lnTo>
                    <a:pt x="78" y="94"/>
                  </a:lnTo>
                  <a:lnTo>
                    <a:pt x="92" y="40"/>
                  </a:lnTo>
                  <a:lnTo>
                    <a:pt x="102" y="0"/>
                  </a:lnTo>
                  <a:lnTo>
                    <a:pt x="102" y="0"/>
                  </a:lnTo>
                  <a:lnTo>
                    <a:pt x="86" y="44"/>
                  </a:lnTo>
                  <a:lnTo>
                    <a:pt x="50" y="146"/>
                  </a:lnTo>
                  <a:lnTo>
                    <a:pt x="32" y="206"/>
                  </a:lnTo>
                  <a:lnTo>
                    <a:pt x="16" y="264"/>
                  </a:lnTo>
                  <a:lnTo>
                    <a:pt x="4" y="314"/>
                  </a:lnTo>
                  <a:lnTo>
                    <a:pt x="0" y="334"/>
                  </a:lnTo>
                  <a:lnTo>
                    <a:pt x="0" y="350"/>
                  </a:lnTo>
                  <a:close/>
                </a:path>
              </a:pathLst>
            </a:custGeom>
            <a:solidFill>
              <a:srgbClr val="054949"/>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1" name="Freeform 50"/>
            <p:cNvSpPr/>
            <p:nvPr/>
          </p:nvSpPr>
          <p:spPr bwMode="auto">
            <a:xfrm>
              <a:off x="13303250" y="4619625"/>
              <a:ext cx="161925" cy="555625"/>
            </a:xfrm>
            <a:custGeom>
              <a:avLst/>
              <a:gdLst>
                <a:gd name="T0" fmla="*/ 0 w 102"/>
                <a:gd name="T1" fmla="*/ 350 h 350"/>
                <a:gd name="T2" fmla="*/ 0 w 102"/>
                <a:gd name="T3" fmla="*/ 350 h 350"/>
                <a:gd name="T4" fmla="*/ 44 w 102"/>
                <a:gd name="T5" fmla="*/ 210 h 350"/>
                <a:gd name="T6" fmla="*/ 78 w 102"/>
                <a:gd name="T7" fmla="*/ 94 h 350"/>
                <a:gd name="T8" fmla="*/ 92 w 102"/>
                <a:gd name="T9" fmla="*/ 40 h 350"/>
                <a:gd name="T10" fmla="*/ 102 w 102"/>
                <a:gd name="T11" fmla="*/ 0 h 350"/>
                <a:gd name="T12" fmla="*/ 102 w 102"/>
                <a:gd name="T13" fmla="*/ 0 h 350"/>
                <a:gd name="T14" fmla="*/ 86 w 102"/>
                <a:gd name="T15" fmla="*/ 44 h 350"/>
                <a:gd name="T16" fmla="*/ 50 w 102"/>
                <a:gd name="T17" fmla="*/ 146 h 350"/>
                <a:gd name="T18" fmla="*/ 32 w 102"/>
                <a:gd name="T19" fmla="*/ 206 h 350"/>
                <a:gd name="T20" fmla="*/ 16 w 102"/>
                <a:gd name="T21" fmla="*/ 264 h 350"/>
                <a:gd name="T22" fmla="*/ 4 w 102"/>
                <a:gd name="T23" fmla="*/ 314 h 350"/>
                <a:gd name="T24" fmla="*/ 0 w 102"/>
                <a:gd name="T25" fmla="*/ 334 h 350"/>
                <a:gd name="T26" fmla="*/ 0 w 102"/>
                <a:gd name="T2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350">
                  <a:moveTo>
                    <a:pt x="0" y="350"/>
                  </a:moveTo>
                  <a:lnTo>
                    <a:pt x="0" y="350"/>
                  </a:lnTo>
                  <a:lnTo>
                    <a:pt x="44" y="210"/>
                  </a:lnTo>
                  <a:lnTo>
                    <a:pt x="78" y="94"/>
                  </a:lnTo>
                  <a:lnTo>
                    <a:pt x="92" y="40"/>
                  </a:lnTo>
                  <a:lnTo>
                    <a:pt x="102" y="0"/>
                  </a:lnTo>
                  <a:lnTo>
                    <a:pt x="102" y="0"/>
                  </a:lnTo>
                  <a:lnTo>
                    <a:pt x="86" y="44"/>
                  </a:lnTo>
                  <a:lnTo>
                    <a:pt x="50" y="146"/>
                  </a:lnTo>
                  <a:lnTo>
                    <a:pt x="32" y="206"/>
                  </a:lnTo>
                  <a:lnTo>
                    <a:pt x="16" y="264"/>
                  </a:lnTo>
                  <a:lnTo>
                    <a:pt x="4" y="314"/>
                  </a:lnTo>
                  <a:lnTo>
                    <a:pt x="0" y="334"/>
                  </a:lnTo>
                  <a:lnTo>
                    <a:pt x="0" y="350"/>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2" name="Freeform 51"/>
            <p:cNvSpPr/>
            <p:nvPr/>
          </p:nvSpPr>
          <p:spPr bwMode="auto">
            <a:xfrm>
              <a:off x="13404850" y="5092700"/>
              <a:ext cx="95250" cy="95250"/>
            </a:xfrm>
            <a:custGeom>
              <a:avLst/>
              <a:gdLst>
                <a:gd name="T0" fmla="*/ 8 w 60"/>
                <a:gd name="T1" fmla="*/ 10 h 60"/>
                <a:gd name="T2" fmla="*/ 8 w 60"/>
                <a:gd name="T3" fmla="*/ 10 h 60"/>
                <a:gd name="T4" fmla="*/ 14 w 60"/>
                <a:gd name="T5" fmla="*/ 6 h 60"/>
                <a:gd name="T6" fmla="*/ 18 w 60"/>
                <a:gd name="T7" fmla="*/ 2 h 60"/>
                <a:gd name="T8" fmla="*/ 30 w 60"/>
                <a:gd name="T9" fmla="*/ 0 h 60"/>
                <a:gd name="T10" fmla="*/ 40 w 60"/>
                <a:gd name="T11" fmla="*/ 2 h 60"/>
                <a:gd name="T12" fmla="*/ 46 w 60"/>
                <a:gd name="T13" fmla="*/ 6 h 60"/>
                <a:gd name="T14" fmla="*/ 50 w 60"/>
                <a:gd name="T15" fmla="*/ 10 h 60"/>
                <a:gd name="T16" fmla="*/ 50 w 60"/>
                <a:gd name="T17" fmla="*/ 10 h 60"/>
                <a:gd name="T18" fmla="*/ 54 w 60"/>
                <a:gd name="T19" fmla="*/ 14 h 60"/>
                <a:gd name="T20" fmla="*/ 56 w 60"/>
                <a:gd name="T21" fmla="*/ 18 h 60"/>
                <a:gd name="T22" fmla="*/ 60 w 60"/>
                <a:gd name="T23" fmla="*/ 30 h 60"/>
                <a:gd name="T24" fmla="*/ 56 w 60"/>
                <a:gd name="T25" fmla="*/ 40 h 60"/>
                <a:gd name="T26" fmla="*/ 54 w 60"/>
                <a:gd name="T27" fmla="*/ 46 h 60"/>
                <a:gd name="T28" fmla="*/ 50 w 60"/>
                <a:gd name="T29" fmla="*/ 50 h 60"/>
                <a:gd name="T30" fmla="*/ 50 w 60"/>
                <a:gd name="T31" fmla="*/ 50 h 60"/>
                <a:gd name="T32" fmla="*/ 46 w 60"/>
                <a:gd name="T33" fmla="*/ 54 h 60"/>
                <a:gd name="T34" fmla="*/ 40 w 60"/>
                <a:gd name="T35" fmla="*/ 58 h 60"/>
                <a:gd name="T36" fmla="*/ 30 w 60"/>
                <a:gd name="T37" fmla="*/ 60 h 60"/>
                <a:gd name="T38" fmla="*/ 18 w 60"/>
                <a:gd name="T39" fmla="*/ 58 h 60"/>
                <a:gd name="T40" fmla="*/ 14 w 60"/>
                <a:gd name="T41" fmla="*/ 54 h 60"/>
                <a:gd name="T42" fmla="*/ 8 w 60"/>
                <a:gd name="T43" fmla="*/ 50 h 60"/>
                <a:gd name="T44" fmla="*/ 8 w 60"/>
                <a:gd name="T45" fmla="*/ 50 h 60"/>
                <a:gd name="T46" fmla="*/ 6 w 60"/>
                <a:gd name="T47" fmla="*/ 46 h 60"/>
                <a:gd name="T48" fmla="*/ 2 w 60"/>
                <a:gd name="T49" fmla="*/ 42 h 60"/>
                <a:gd name="T50" fmla="*/ 0 w 60"/>
                <a:gd name="T51" fmla="*/ 30 h 60"/>
                <a:gd name="T52" fmla="*/ 2 w 60"/>
                <a:gd name="T53" fmla="*/ 18 h 60"/>
                <a:gd name="T54" fmla="*/ 6 w 60"/>
                <a:gd name="T55" fmla="*/ 14 h 60"/>
                <a:gd name="T56" fmla="*/ 8 w 60"/>
                <a:gd name="T5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60">
                  <a:moveTo>
                    <a:pt x="8" y="10"/>
                  </a:moveTo>
                  <a:lnTo>
                    <a:pt x="8" y="10"/>
                  </a:lnTo>
                  <a:lnTo>
                    <a:pt x="14" y="6"/>
                  </a:lnTo>
                  <a:lnTo>
                    <a:pt x="18" y="2"/>
                  </a:lnTo>
                  <a:lnTo>
                    <a:pt x="30" y="0"/>
                  </a:lnTo>
                  <a:lnTo>
                    <a:pt x="40" y="2"/>
                  </a:lnTo>
                  <a:lnTo>
                    <a:pt x="46" y="6"/>
                  </a:lnTo>
                  <a:lnTo>
                    <a:pt x="50" y="10"/>
                  </a:lnTo>
                  <a:lnTo>
                    <a:pt x="50" y="10"/>
                  </a:lnTo>
                  <a:lnTo>
                    <a:pt x="54" y="14"/>
                  </a:lnTo>
                  <a:lnTo>
                    <a:pt x="56" y="18"/>
                  </a:lnTo>
                  <a:lnTo>
                    <a:pt x="60" y="30"/>
                  </a:lnTo>
                  <a:lnTo>
                    <a:pt x="56" y="40"/>
                  </a:lnTo>
                  <a:lnTo>
                    <a:pt x="54" y="46"/>
                  </a:lnTo>
                  <a:lnTo>
                    <a:pt x="50" y="50"/>
                  </a:lnTo>
                  <a:lnTo>
                    <a:pt x="50" y="50"/>
                  </a:lnTo>
                  <a:lnTo>
                    <a:pt x="46" y="54"/>
                  </a:lnTo>
                  <a:lnTo>
                    <a:pt x="40" y="58"/>
                  </a:lnTo>
                  <a:lnTo>
                    <a:pt x="30" y="60"/>
                  </a:lnTo>
                  <a:lnTo>
                    <a:pt x="18" y="58"/>
                  </a:lnTo>
                  <a:lnTo>
                    <a:pt x="14" y="54"/>
                  </a:lnTo>
                  <a:lnTo>
                    <a:pt x="8" y="50"/>
                  </a:lnTo>
                  <a:lnTo>
                    <a:pt x="8" y="50"/>
                  </a:lnTo>
                  <a:lnTo>
                    <a:pt x="6" y="46"/>
                  </a:lnTo>
                  <a:lnTo>
                    <a:pt x="2" y="42"/>
                  </a:lnTo>
                  <a:lnTo>
                    <a:pt x="0" y="30"/>
                  </a:lnTo>
                  <a:lnTo>
                    <a:pt x="2" y="18"/>
                  </a:lnTo>
                  <a:lnTo>
                    <a:pt x="6" y="14"/>
                  </a:lnTo>
                  <a:lnTo>
                    <a:pt x="8"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3" name="Freeform 52"/>
            <p:cNvSpPr/>
            <p:nvPr/>
          </p:nvSpPr>
          <p:spPr bwMode="auto">
            <a:xfrm>
              <a:off x="13404850" y="5092700"/>
              <a:ext cx="95250" cy="95250"/>
            </a:xfrm>
            <a:custGeom>
              <a:avLst/>
              <a:gdLst>
                <a:gd name="T0" fmla="*/ 8 w 60"/>
                <a:gd name="T1" fmla="*/ 10 h 60"/>
                <a:gd name="T2" fmla="*/ 8 w 60"/>
                <a:gd name="T3" fmla="*/ 10 h 60"/>
                <a:gd name="T4" fmla="*/ 14 w 60"/>
                <a:gd name="T5" fmla="*/ 6 h 60"/>
                <a:gd name="T6" fmla="*/ 18 w 60"/>
                <a:gd name="T7" fmla="*/ 2 h 60"/>
                <a:gd name="T8" fmla="*/ 30 w 60"/>
                <a:gd name="T9" fmla="*/ 0 h 60"/>
                <a:gd name="T10" fmla="*/ 40 w 60"/>
                <a:gd name="T11" fmla="*/ 2 h 60"/>
                <a:gd name="T12" fmla="*/ 46 w 60"/>
                <a:gd name="T13" fmla="*/ 6 h 60"/>
                <a:gd name="T14" fmla="*/ 50 w 60"/>
                <a:gd name="T15" fmla="*/ 10 h 60"/>
                <a:gd name="T16" fmla="*/ 50 w 60"/>
                <a:gd name="T17" fmla="*/ 10 h 60"/>
                <a:gd name="T18" fmla="*/ 54 w 60"/>
                <a:gd name="T19" fmla="*/ 14 h 60"/>
                <a:gd name="T20" fmla="*/ 56 w 60"/>
                <a:gd name="T21" fmla="*/ 18 h 60"/>
                <a:gd name="T22" fmla="*/ 60 w 60"/>
                <a:gd name="T23" fmla="*/ 30 h 60"/>
                <a:gd name="T24" fmla="*/ 56 w 60"/>
                <a:gd name="T25" fmla="*/ 40 h 60"/>
                <a:gd name="T26" fmla="*/ 54 w 60"/>
                <a:gd name="T27" fmla="*/ 46 h 60"/>
                <a:gd name="T28" fmla="*/ 50 w 60"/>
                <a:gd name="T29" fmla="*/ 50 h 60"/>
                <a:gd name="T30" fmla="*/ 50 w 60"/>
                <a:gd name="T31" fmla="*/ 50 h 60"/>
                <a:gd name="T32" fmla="*/ 46 w 60"/>
                <a:gd name="T33" fmla="*/ 54 h 60"/>
                <a:gd name="T34" fmla="*/ 40 w 60"/>
                <a:gd name="T35" fmla="*/ 58 h 60"/>
                <a:gd name="T36" fmla="*/ 30 w 60"/>
                <a:gd name="T37" fmla="*/ 60 h 60"/>
                <a:gd name="T38" fmla="*/ 18 w 60"/>
                <a:gd name="T39" fmla="*/ 58 h 60"/>
                <a:gd name="T40" fmla="*/ 14 w 60"/>
                <a:gd name="T41" fmla="*/ 54 h 60"/>
                <a:gd name="T42" fmla="*/ 8 w 60"/>
                <a:gd name="T43" fmla="*/ 50 h 60"/>
                <a:gd name="T44" fmla="*/ 8 w 60"/>
                <a:gd name="T45" fmla="*/ 50 h 60"/>
                <a:gd name="T46" fmla="*/ 6 w 60"/>
                <a:gd name="T47" fmla="*/ 46 h 60"/>
                <a:gd name="T48" fmla="*/ 2 w 60"/>
                <a:gd name="T49" fmla="*/ 42 h 60"/>
                <a:gd name="T50" fmla="*/ 0 w 60"/>
                <a:gd name="T51" fmla="*/ 30 h 60"/>
                <a:gd name="T52" fmla="*/ 2 w 60"/>
                <a:gd name="T53" fmla="*/ 18 h 60"/>
                <a:gd name="T54" fmla="*/ 6 w 60"/>
                <a:gd name="T55" fmla="*/ 14 h 60"/>
                <a:gd name="T56" fmla="*/ 8 w 60"/>
                <a:gd name="T5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60">
                  <a:moveTo>
                    <a:pt x="8" y="10"/>
                  </a:moveTo>
                  <a:lnTo>
                    <a:pt x="8" y="10"/>
                  </a:lnTo>
                  <a:lnTo>
                    <a:pt x="14" y="6"/>
                  </a:lnTo>
                  <a:lnTo>
                    <a:pt x="18" y="2"/>
                  </a:lnTo>
                  <a:lnTo>
                    <a:pt x="30" y="0"/>
                  </a:lnTo>
                  <a:lnTo>
                    <a:pt x="40" y="2"/>
                  </a:lnTo>
                  <a:lnTo>
                    <a:pt x="46" y="6"/>
                  </a:lnTo>
                  <a:lnTo>
                    <a:pt x="50" y="10"/>
                  </a:lnTo>
                  <a:lnTo>
                    <a:pt x="50" y="10"/>
                  </a:lnTo>
                  <a:lnTo>
                    <a:pt x="54" y="14"/>
                  </a:lnTo>
                  <a:lnTo>
                    <a:pt x="56" y="18"/>
                  </a:lnTo>
                  <a:lnTo>
                    <a:pt x="60" y="30"/>
                  </a:lnTo>
                  <a:lnTo>
                    <a:pt x="56" y="40"/>
                  </a:lnTo>
                  <a:lnTo>
                    <a:pt x="54" y="46"/>
                  </a:lnTo>
                  <a:lnTo>
                    <a:pt x="50" y="50"/>
                  </a:lnTo>
                  <a:lnTo>
                    <a:pt x="50" y="50"/>
                  </a:lnTo>
                  <a:lnTo>
                    <a:pt x="46" y="54"/>
                  </a:lnTo>
                  <a:lnTo>
                    <a:pt x="40" y="58"/>
                  </a:lnTo>
                  <a:lnTo>
                    <a:pt x="30" y="60"/>
                  </a:lnTo>
                  <a:lnTo>
                    <a:pt x="18" y="58"/>
                  </a:lnTo>
                  <a:lnTo>
                    <a:pt x="14" y="54"/>
                  </a:lnTo>
                  <a:lnTo>
                    <a:pt x="8" y="50"/>
                  </a:lnTo>
                  <a:lnTo>
                    <a:pt x="8" y="50"/>
                  </a:lnTo>
                  <a:lnTo>
                    <a:pt x="6" y="46"/>
                  </a:lnTo>
                  <a:lnTo>
                    <a:pt x="2" y="42"/>
                  </a:lnTo>
                  <a:lnTo>
                    <a:pt x="0" y="30"/>
                  </a:lnTo>
                  <a:lnTo>
                    <a:pt x="2" y="18"/>
                  </a:lnTo>
                  <a:lnTo>
                    <a:pt x="6" y="14"/>
                  </a:lnTo>
                  <a:lnTo>
                    <a:pt x="8"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4" name="Freeform 53"/>
            <p:cNvSpPr/>
            <p:nvPr/>
          </p:nvSpPr>
          <p:spPr bwMode="auto">
            <a:xfrm>
              <a:off x="13452475" y="6826250"/>
              <a:ext cx="882650" cy="1352550"/>
            </a:xfrm>
            <a:custGeom>
              <a:avLst/>
              <a:gdLst>
                <a:gd name="T0" fmla="*/ 50 w 556"/>
                <a:gd name="T1" fmla="*/ 410 h 852"/>
                <a:gd name="T2" fmla="*/ 76 w 556"/>
                <a:gd name="T3" fmla="*/ 222 h 852"/>
                <a:gd name="T4" fmla="*/ 94 w 556"/>
                <a:gd name="T5" fmla="*/ 122 h 852"/>
                <a:gd name="T6" fmla="*/ 118 w 556"/>
                <a:gd name="T7" fmla="*/ 110 h 852"/>
                <a:gd name="T8" fmla="*/ 134 w 556"/>
                <a:gd name="T9" fmla="*/ 98 h 852"/>
                <a:gd name="T10" fmla="*/ 140 w 556"/>
                <a:gd name="T11" fmla="*/ 86 h 852"/>
                <a:gd name="T12" fmla="*/ 140 w 556"/>
                <a:gd name="T13" fmla="*/ 74 h 852"/>
                <a:gd name="T14" fmla="*/ 128 w 556"/>
                <a:gd name="T15" fmla="*/ 50 h 852"/>
                <a:gd name="T16" fmla="*/ 112 w 556"/>
                <a:gd name="T17" fmla="*/ 34 h 852"/>
                <a:gd name="T18" fmla="*/ 120 w 556"/>
                <a:gd name="T19" fmla="*/ 0 h 852"/>
                <a:gd name="T20" fmla="*/ 124 w 556"/>
                <a:gd name="T21" fmla="*/ 0 h 852"/>
                <a:gd name="T22" fmla="*/ 140 w 556"/>
                <a:gd name="T23" fmla="*/ 4 h 852"/>
                <a:gd name="T24" fmla="*/ 166 w 556"/>
                <a:gd name="T25" fmla="*/ 26 h 852"/>
                <a:gd name="T26" fmla="*/ 194 w 556"/>
                <a:gd name="T27" fmla="*/ 62 h 852"/>
                <a:gd name="T28" fmla="*/ 220 w 556"/>
                <a:gd name="T29" fmla="*/ 108 h 852"/>
                <a:gd name="T30" fmla="*/ 238 w 556"/>
                <a:gd name="T31" fmla="*/ 164 h 852"/>
                <a:gd name="T32" fmla="*/ 244 w 556"/>
                <a:gd name="T33" fmla="*/ 226 h 852"/>
                <a:gd name="T34" fmla="*/ 240 w 556"/>
                <a:gd name="T35" fmla="*/ 276 h 852"/>
                <a:gd name="T36" fmla="*/ 230 w 556"/>
                <a:gd name="T37" fmla="*/ 308 h 852"/>
                <a:gd name="T38" fmla="*/ 214 w 556"/>
                <a:gd name="T39" fmla="*/ 342 h 852"/>
                <a:gd name="T40" fmla="*/ 206 w 556"/>
                <a:gd name="T41" fmla="*/ 358 h 852"/>
                <a:gd name="T42" fmla="*/ 296 w 556"/>
                <a:gd name="T43" fmla="*/ 358 h 852"/>
                <a:gd name="T44" fmla="*/ 406 w 556"/>
                <a:gd name="T45" fmla="*/ 360 h 852"/>
                <a:gd name="T46" fmla="*/ 482 w 556"/>
                <a:gd name="T47" fmla="*/ 370 h 852"/>
                <a:gd name="T48" fmla="*/ 518 w 556"/>
                <a:gd name="T49" fmla="*/ 380 h 852"/>
                <a:gd name="T50" fmla="*/ 528 w 556"/>
                <a:gd name="T51" fmla="*/ 386 h 852"/>
                <a:gd name="T52" fmla="*/ 542 w 556"/>
                <a:gd name="T53" fmla="*/ 402 h 852"/>
                <a:gd name="T54" fmla="*/ 550 w 556"/>
                <a:gd name="T55" fmla="*/ 422 h 852"/>
                <a:gd name="T56" fmla="*/ 550 w 556"/>
                <a:gd name="T57" fmla="*/ 442 h 852"/>
                <a:gd name="T58" fmla="*/ 546 w 556"/>
                <a:gd name="T59" fmla="*/ 464 h 852"/>
                <a:gd name="T60" fmla="*/ 538 w 556"/>
                <a:gd name="T61" fmla="*/ 484 h 852"/>
                <a:gd name="T62" fmla="*/ 524 w 556"/>
                <a:gd name="T63" fmla="*/ 502 h 852"/>
                <a:gd name="T64" fmla="*/ 506 w 556"/>
                <a:gd name="T65" fmla="*/ 518 h 852"/>
                <a:gd name="T66" fmla="*/ 484 w 556"/>
                <a:gd name="T67" fmla="*/ 530 h 852"/>
                <a:gd name="T68" fmla="*/ 500 w 556"/>
                <a:gd name="T69" fmla="*/ 536 h 852"/>
                <a:gd name="T70" fmla="*/ 528 w 556"/>
                <a:gd name="T71" fmla="*/ 554 h 852"/>
                <a:gd name="T72" fmla="*/ 546 w 556"/>
                <a:gd name="T73" fmla="*/ 578 h 852"/>
                <a:gd name="T74" fmla="*/ 556 w 556"/>
                <a:gd name="T75" fmla="*/ 606 h 852"/>
                <a:gd name="T76" fmla="*/ 554 w 556"/>
                <a:gd name="T77" fmla="*/ 636 h 852"/>
                <a:gd name="T78" fmla="*/ 540 w 556"/>
                <a:gd name="T79" fmla="*/ 662 h 852"/>
                <a:gd name="T80" fmla="*/ 514 w 556"/>
                <a:gd name="T81" fmla="*/ 686 h 852"/>
                <a:gd name="T82" fmla="*/ 474 w 556"/>
                <a:gd name="T83" fmla="*/ 700 h 852"/>
                <a:gd name="T84" fmla="*/ 448 w 556"/>
                <a:gd name="T85" fmla="*/ 704 h 852"/>
                <a:gd name="T86" fmla="*/ 462 w 556"/>
                <a:gd name="T87" fmla="*/ 726 h 852"/>
                <a:gd name="T88" fmla="*/ 478 w 556"/>
                <a:gd name="T89" fmla="*/ 758 h 852"/>
                <a:gd name="T90" fmla="*/ 486 w 556"/>
                <a:gd name="T91" fmla="*/ 794 h 852"/>
                <a:gd name="T92" fmla="*/ 484 w 556"/>
                <a:gd name="T93" fmla="*/ 812 h 852"/>
                <a:gd name="T94" fmla="*/ 480 w 556"/>
                <a:gd name="T95" fmla="*/ 816 h 852"/>
                <a:gd name="T96" fmla="*/ 462 w 556"/>
                <a:gd name="T97" fmla="*/ 828 h 852"/>
                <a:gd name="T98" fmla="*/ 418 w 556"/>
                <a:gd name="T99" fmla="*/ 842 h 852"/>
                <a:gd name="T100" fmla="*/ 354 w 556"/>
                <a:gd name="T101" fmla="*/ 850 h 852"/>
                <a:gd name="T102" fmla="*/ 282 w 556"/>
                <a:gd name="T103" fmla="*/ 852 h 852"/>
                <a:gd name="T104" fmla="*/ 204 w 556"/>
                <a:gd name="T105" fmla="*/ 846 h 852"/>
                <a:gd name="T106" fmla="*/ 132 w 556"/>
                <a:gd name="T107" fmla="*/ 832 h 852"/>
                <a:gd name="T108" fmla="*/ 68 w 556"/>
                <a:gd name="T109" fmla="*/ 806 h 852"/>
                <a:gd name="T110" fmla="*/ 44 w 556"/>
                <a:gd name="T111" fmla="*/ 790 h 852"/>
                <a:gd name="T112" fmla="*/ 24 w 556"/>
                <a:gd name="T113" fmla="*/ 768 h 852"/>
                <a:gd name="T114" fmla="*/ 12 w 556"/>
                <a:gd name="T115" fmla="*/ 740 h 852"/>
                <a:gd name="T116" fmla="*/ 2 w 556"/>
                <a:gd name="T117" fmla="*/ 680 h 852"/>
                <a:gd name="T118" fmla="*/ 0 w 556"/>
                <a:gd name="T119" fmla="*/ 620 h 852"/>
                <a:gd name="T120" fmla="*/ 6 w 556"/>
                <a:gd name="T121" fmla="*/ 560 h 852"/>
                <a:gd name="T122" fmla="*/ 24 w 556"/>
                <a:gd name="T123" fmla="*/ 484 h 852"/>
                <a:gd name="T124" fmla="*/ 50 w 556"/>
                <a:gd name="T125" fmla="*/ 41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6" h="852">
                  <a:moveTo>
                    <a:pt x="50" y="410"/>
                  </a:moveTo>
                  <a:lnTo>
                    <a:pt x="50" y="410"/>
                  </a:lnTo>
                  <a:lnTo>
                    <a:pt x="62" y="314"/>
                  </a:lnTo>
                  <a:lnTo>
                    <a:pt x="76" y="222"/>
                  </a:lnTo>
                  <a:lnTo>
                    <a:pt x="94" y="122"/>
                  </a:lnTo>
                  <a:lnTo>
                    <a:pt x="94" y="122"/>
                  </a:lnTo>
                  <a:lnTo>
                    <a:pt x="108" y="116"/>
                  </a:lnTo>
                  <a:lnTo>
                    <a:pt x="118" y="110"/>
                  </a:lnTo>
                  <a:lnTo>
                    <a:pt x="128" y="104"/>
                  </a:lnTo>
                  <a:lnTo>
                    <a:pt x="134" y="98"/>
                  </a:lnTo>
                  <a:lnTo>
                    <a:pt x="138" y="92"/>
                  </a:lnTo>
                  <a:lnTo>
                    <a:pt x="140" y="86"/>
                  </a:lnTo>
                  <a:lnTo>
                    <a:pt x="140" y="80"/>
                  </a:lnTo>
                  <a:lnTo>
                    <a:pt x="140" y="74"/>
                  </a:lnTo>
                  <a:lnTo>
                    <a:pt x="136" y="60"/>
                  </a:lnTo>
                  <a:lnTo>
                    <a:pt x="128" y="50"/>
                  </a:lnTo>
                  <a:lnTo>
                    <a:pt x="118" y="40"/>
                  </a:lnTo>
                  <a:lnTo>
                    <a:pt x="112" y="34"/>
                  </a:lnTo>
                  <a:lnTo>
                    <a:pt x="112" y="34"/>
                  </a:lnTo>
                  <a:lnTo>
                    <a:pt x="120" y="0"/>
                  </a:lnTo>
                  <a:lnTo>
                    <a:pt x="120" y="0"/>
                  </a:lnTo>
                  <a:lnTo>
                    <a:pt x="124" y="0"/>
                  </a:lnTo>
                  <a:lnTo>
                    <a:pt x="128" y="0"/>
                  </a:lnTo>
                  <a:lnTo>
                    <a:pt x="140" y="4"/>
                  </a:lnTo>
                  <a:lnTo>
                    <a:pt x="152" y="12"/>
                  </a:lnTo>
                  <a:lnTo>
                    <a:pt x="166" y="26"/>
                  </a:lnTo>
                  <a:lnTo>
                    <a:pt x="180" y="42"/>
                  </a:lnTo>
                  <a:lnTo>
                    <a:pt x="194" y="62"/>
                  </a:lnTo>
                  <a:lnTo>
                    <a:pt x="208" y="84"/>
                  </a:lnTo>
                  <a:lnTo>
                    <a:pt x="220" y="108"/>
                  </a:lnTo>
                  <a:lnTo>
                    <a:pt x="230" y="136"/>
                  </a:lnTo>
                  <a:lnTo>
                    <a:pt x="238" y="164"/>
                  </a:lnTo>
                  <a:lnTo>
                    <a:pt x="244" y="196"/>
                  </a:lnTo>
                  <a:lnTo>
                    <a:pt x="244" y="226"/>
                  </a:lnTo>
                  <a:lnTo>
                    <a:pt x="242" y="260"/>
                  </a:lnTo>
                  <a:lnTo>
                    <a:pt x="240" y="276"/>
                  </a:lnTo>
                  <a:lnTo>
                    <a:pt x="236" y="292"/>
                  </a:lnTo>
                  <a:lnTo>
                    <a:pt x="230" y="308"/>
                  </a:lnTo>
                  <a:lnTo>
                    <a:pt x="224" y="326"/>
                  </a:lnTo>
                  <a:lnTo>
                    <a:pt x="214" y="342"/>
                  </a:lnTo>
                  <a:lnTo>
                    <a:pt x="206" y="358"/>
                  </a:lnTo>
                  <a:lnTo>
                    <a:pt x="206" y="358"/>
                  </a:lnTo>
                  <a:lnTo>
                    <a:pt x="250" y="358"/>
                  </a:lnTo>
                  <a:lnTo>
                    <a:pt x="296" y="358"/>
                  </a:lnTo>
                  <a:lnTo>
                    <a:pt x="350" y="358"/>
                  </a:lnTo>
                  <a:lnTo>
                    <a:pt x="406" y="360"/>
                  </a:lnTo>
                  <a:lnTo>
                    <a:pt x="460" y="366"/>
                  </a:lnTo>
                  <a:lnTo>
                    <a:pt x="482" y="370"/>
                  </a:lnTo>
                  <a:lnTo>
                    <a:pt x="502" y="374"/>
                  </a:lnTo>
                  <a:lnTo>
                    <a:pt x="518" y="380"/>
                  </a:lnTo>
                  <a:lnTo>
                    <a:pt x="528" y="386"/>
                  </a:lnTo>
                  <a:lnTo>
                    <a:pt x="528" y="386"/>
                  </a:lnTo>
                  <a:lnTo>
                    <a:pt x="536" y="394"/>
                  </a:lnTo>
                  <a:lnTo>
                    <a:pt x="542" y="402"/>
                  </a:lnTo>
                  <a:lnTo>
                    <a:pt x="546" y="412"/>
                  </a:lnTo>
                  <a:lnTo>
                    <a:pt x="550" y="422"/>
                  </a:lnTo>
                  <a:lnTo>
                    <a:pt x="550" y="432"/>
                  </a:lnTo>
                  <a:lnTo>
                    <a:pt x="550" y="442"/>
                  </a:lnTo>
                  <a:lnTo>
                    <a:pt x="550" y="452"/>
                  </a:lnTo>
                  <a:lnTo>
                    <a:pt x="546" y="464"/>
                  </a:lnTo>
                  <a:lnTo>
                    <a:pt x="542" y="474"/>
                  </a:lnTo>
                  <a:lnTo>
                    <a:pt x="538" y="484"/>
                  </a:lnTo>
                  <a:lnTo>
                    <a:pt x="532" y="494"/>
                  </a:lnTo>
                  <a:lnTo>
                    <a:pt x="524" y="502"/>
                  </a:lnTo>
                  <a:lnTo>
                    <a:pt x="516" y="512"/>
                  </a:lnTo>
                  <a:lnTo>
                    <a:pt x="506" y="518"/>
                  </a:lnTo>
                  <a:lnTo>
                    <a:pt x="496" y="526"/>
                  </a:lnTo>
                  <a:lnTo>
                    <a:pt x="484" y="530"/>
                  </a:lnTo>
                  <a:lnTo>
                    <a:pt x="484" y="530"/>
                  </a:lnTo>
                  <a:lnTo>
                    <a:pt x="500" y="536"/>
                  </a:lnTo>
                  <a:lnTo>
                    <a:pt x="514" y="544"/>
                  </a:lnTo>
                  <a:lnTo>
                    <a:pt x="528" y="554"/>
                  </a:lnTo>
                  <a:lnTo>
                    <a:pt x="538" y="564"/>
                  </a:lnTo>
                  <a:lnTo>
                    <a:pt x="546" y="578"/>
                  </a:lnTo>
                  <a:lnTo>
                    <a:pt x="552" y="592"/>
                  </a:lnTo>
                  <a:lnTo>
                    <a:pt x="556" y="606"/>
                  </a:lnTo>
                  <a:lnTo>
                    <a:pt x="556" y="620"/>
                  </a:lnTo>
                  <a:lnTo>
                    <a:pt x="554" y="636"/>
                  </a:lnTo>
                  <a:lnTo>
                    <a:pt x="548" y="650"/>
                  </a:lnTo>
                  <a:lnTo>
                    <a:pt x="540" y="662"/>
                  </a:lnTo>
                  <a:lnTo>
                    <a:pt x="530" y="674"/>
                  </a:lnTo>
                  <a:lnTo>
                    <a:pt x="514" y="686"/>
                  </a:lnTo>
                  <a:lnTo>
                    <a:pt x="496" y="694"/>
                  </a:lnTo>
                  <a:lnTo>
                    <a:pt x="474" y="700"/>
                  </a:lnTo>
                  <a:lnTo>
                    <a:pt x="448" y="704"/>
                  </a:lnTo>
                  <a:lnTo>
                    <a:pt x="448" y="704"/>
                  </a:lnTo>
                  <a:lnTo>
                    <a:pt x="456" y="714"/>
                  </a:lnTo>
                  <a:lnTo>
                    <a:pt x="462" y="726"/>
                  </a:lnTo>
                  <a:lnTo>
                    <a:pt x="470" y="740"/>
                  </a:lnTo>
                  <a:lnTo>
                    <a:pt x="478" y="758"/>
                  </a:lnTo>
                  <a:lnTo>
                    <a:pt x="484" y="776"/>
                  </a:lnTo>
                  <a:lnTo>
                    <a:pt x="486" y="794"/>
                  </a:lnTo>
                  <a:lnTo>
                    <a:pt x="486" y="802"/>
                  </a:lnTo>
                  <a:lnTo>
                    <a:pt x="484" y="812"/>
                  </a:lnTo>
                  <a:lnTo>
                    <a:pt x="484" y="812"/>
                  </a:lnTo>
                  <a:lnTo>
                    <a:pt x="480" y="816"/>
                  </a:lnTo>
                  <a:lnTo>
                    <a:pt x="476" y="820"/>
                  </a:lnTo>
                  <a:lnTo>
                    <a:pt x="462" y="828"/>
                  </a:lnTo>
                  <a:lnTo>
                    <a:pt x="442" y="836"/>
                  </a:lnTo>
                  <a:lnTo>
                    <a:pt x="418" y="842"/>
                  </a:lnTo>
                  <a:lnTo>
                    <a:pt x="388" y="846"/>
                  </a:lnTo>
                  <a:lnTo>
                    <a:pt x="354" y="850"/>
                  </a:lnTo>
                  <a:lnTo>
                    <a:pt x="318" y="852"/>
                  </a:lnTo>
                  <a:lnTo>
                    <a:pt x="282" y="852"/>
                  </a:lnTo>
                  <a:lnTo>
                    <a:pt x="242" y="850"/>
                  </a:lnTo>
                  <a:lnTo>
                    <a:pt x="204" y="846"/>
                  </a:lnTo>
                  <a:lnTo>
                    <a:pt x="166" y="840"/>
                  </a:lnTo>
                  <a:lnTo>
                    <a:pt x="132" y="832"/>
                  </a:lnTo>
                  <a:lnTo>
                    <a:pt x="98" y="820"/>
                  </a:lnTo>
                  <a:lnTo>
                    <a:pt x="68" y="806"/>
                  </a:lnTo>
                  <a:lnTo>
                    <a:pt x="56" y="798"/>
                  </a:lnTo>
                  <a:lnTo>
                    <a:pt x="44" y="790"/>
                  </a:lnTo>
                  <a:lnTo>
                    <a:pt x="32" y="780"/>
                  </a:lnTo>
                  <a:lnTo>
                    <a:pt x="24" y="768"/>
                  </a:lnTo>
                  <a:lnTo>
                    <a:pt x="24" y="768"/>
                  </a:lnTo>
                  <a:lnTo>
                    <a:pt x="12" y="740"/>
                  </a:lnTo>
                  <a:lnTo>
                    <a:pt x="6" y="710"/>
                  </a:lnTo>
                  <a:lnTo>
                    <a:pt x="2" y="680"/>
                  </a:lnTo>
                  <a:lnTo>
                    <a:pt x="0" y="650"/>
                  </a:lnTo>
                  <a:lnTo>
                    <a:pt x="0" y="620"/>
                  </a:lnTo>
                  <a:lnTo>
                    <a:pt x="2" y="590"/>
                  </a:lnTo>
                  <a:lnTo>
                    <a:pt x="6" y="560"/>
                  </a:lnTo>
                  <a:lnTo>
                    <a:pt x="12" y="534"/>
                  </a:lnTo>
                  <a:lnTo>
                    <a:pt x="24" y="484"/>
                  </a:lnTo>
                  <a:lnTo>
                    <a:pt x="36" y="444"/>
                  </a:lnTo>
                  <a:lnTo>
                    <a:pt x="50" y="410"/>
                  </a:lnTo>
                  <a:close/>
                </a:path>
              </a:pathLst>
            </a:custGeom>
            <a:solidFill>
              <a:srgbClr val="FFE8D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5" name="Freeform 54"/>
            <p:cNvSpPr/>
            <p:nvPr/>
          </p:nvSpPr>
          <p:spPr bwMode="auto">
            <a:xfrm>
              <a:off x="13452475" y="6826250"/>
              <a:ext cx="882650" cy="1352550"/>
            </a:xfrm>
            <a:custGeom>
              <a:avLst/>
              <a:gdLst>
                <a:gd name="T0" fmla="*/ 50 w 556"/>
                <a:gd name="T1" fmla="*/ 410 h 852"/>
                <a:gd name="T2" fmla="*/ 76 w 556"/>
                <a:gd name="T3" fmla="*/ 222 h 852"/>
                <a:gd name="T4" fmla="*/ 94 w 556"/>
                <a:gd name="T5" fmla="*/ 122 h 852"/>
                <a:gd name="T6" fmla="*/ 118 w 556"/>
                <a:gd name="T7" fmla="*/ 110 h 852"/>
                <a:gd name="T8" fmla="*/ 134 w 556"/>
                <a:gd name="T9" fmla="*/ 98 h 852"/>
                <a:gd name="T10" fmla="*/ 140 w 556"/>
                <a:gd name="T11" fmla="*/ 86 h 852"/>
                <a:gd name="T12" fmla="*/ 140 w 556"/>
                <a:gd name="T13" fmla="*/ 74 h 852"/>
                <a:gd name="T14" fmla="*/ 128 w 556"/>
                <a:gd name="T15" fmla="*/ 50 h 852"/>
                <a:gd name="T16" fmla="*/ 112 w 556"/>
                <a:gd name="T17" fmla="*/ 34 h 852"/>
                <a:gd name="T18" fmla="*/ 120 w 556"/>
                <a:gd name="T19" fmla="*/ 0 h 852"/>
                <a:gd name="T20" fmla="*/ 124 w 556"/>
                <a:gd name="T21" fmla="*/ 0 h 852"/>
                <a:gd name="T22" fmla="*/ 140 w 556"/>
                <a:gd name="T23" fmla="*/ 4 h 852"/>
                <a:gd name="T24" fmla="*/ 166 w 556"/>
                <a:gd name="T25" fmla="*/ 26 h 852"/>
                <a:gd name="T26" fmla="*/ 194 w 556"/>
                <a:gd name="T27" fmla="*/ 62 h 852"/>
                <a:gd name="T28" fmla="*/ 220 w 556"/>
                <a:gd name="T29" fmla="*/ 108 h 852"/>
                <a:gd name="T30" fmla="*/ 238 w 556"/>
                <a:gd name="T31" fmla="*/ 164 h 852"/>
                <a:gd name="T32" fmla="*/ 244 w 556"/>
                <a:gd name="T33" fmla="*/ 226 h 852"/>
                <a:gd name="T34" fmla="*/ 240 w 556"/>
                <a:gd name="T35" fmla="*/ 276 h 852"/>
                <a:gd name="T36" fmla="*/ 230 w 556"/>
                <a:gd name="T37" fmla="*/ 308 h 852"/>
                <a:gd name="T38" fmla="*/ 214 w 556"/>
                <a:gd name="T39" fmla="*/ 342 h 852"/>
                <a:gd name="T40" fmla="*/ 206 w 556"/>
                <a:gd name="T41" fmla="*/ 358 h 852"/>
                <a:gd name="T42" fmla="*/ 296 w 556"/>
                <a:gd name="T43" fmla="*/ 358 h 852"/>
                <a:gd name="T44" fmla="*/ 406 w 556"/>
                <a:gd name="T45" fmla="*/ 360 h 852"/>
                <a:gd name="T46" fmla="*/ 482 w 556"/>
                <a:gd name="T47" fmla="*/ 370 h 852"/>
                <a:gd name="T48" fmla="*/ 518 w 556"/>
                <a:gd name="T49" fmla="*/ 380 h 852"/>
                <a:gd name="T50" fmla="*/ 528 w 556"/>
                <a:gd name="T51" fmla="*/ 386 h 852"/>
                <a:gd name="T52" fmla="*/ 542 w 556"/>
                <a:gd name="T53" fmla="*/ 402 h 852"/>
                <a:gd name="T54" fmla="*/ 550 w 556"/>
                <a:gd name="T55" fmla="*/ 422 h 852"/>
                <a:gd name="T56" fmla="*/ 550 w 556"/>
                <a:gd name="T57" fmla="*/ 442 h 852"/>
                <a:gd name="T58" fmla="*/ 546 w 556"/>
                <a:gd name="T59" fmla="*/ 464 h 852"/>
                <a:gd name="T60" fmla="*/ 538 w 556"/>
                <a:gd name="T61" fmla="*/ 484 h 852"/>
                <a:gd name="T62" fmla="*/ 524 w 556"/>
                <a:gd name="T63" fmla="*/ 502 h 852"/>
                <a:gd name="T64" fmla="*/ 506 w 556"/>
                <a:gd name="T65" fmla="*/ 518 h 852"/>
                <a:gd name="T66" fmla="*/ 484 w 556"/>
                <a:gd name="T67" fmla="*/ 530 h 852"/>
                <a:gd name="T68" fmla="*/ 500 w 556"/>
                <a:gd name="T69" fmla="*/ 536 h 852"/>
                <a:gd name="T70" fmla="*/ 528 w 556"/>
                <a:gd name="T71" fmla="*/ 554 h 852"/>
                <a:gd name="T72" fmla="*/ 546 w 556"/>
                <a:gd name="T73" fmla="*/ 578 h 852"/>
                <a:gd name="T74" fmla="*/ 556 w 556"/>
                <a:gd name="T75" fmla="*/ 606 h 852"/>
                <a:gd name="T76" fmla="*/ 554 w 556"/>
                <a:gd name="T77" fmla="*/ 636 h 852"/>
                <a:gd name="T78" fmla="*/ 540 w 556"/>
                <a:gd name="T79" fmla="*/ 662 h 852"/>
                <a:gd name="T80" fmla="*/ 514 w 556"/>
                <a:gd name="T81" fmla="*/ 686 h 852"/>
                <a:gd name="T82" fmla="*/ 474 w 556"/>
                <a:gd name="T83" fmla="*/ 700 h 852"/>
                <a:gd name="T84" fmla="*/ 448 w 556"/>
                <a:gd name="T85" fmla="*/ 704 h 852"/>
                <a:gd name="T86" fmla="*/ 462 w 556"/>
                <a:gd name="T87" fmla="*/ 726 h 852"/>
                <a:gd name="T88" fmla="*/ 478 w 556"/>
                <a:gd name="T89" fmla="*/ 758 h 852"/>
                <a:gd name="T90" fmla="*/ 486 w 556"/>
                <a:gd name="T91" fmla="*/ 794 h 852"/>
                <a:gd name="T92" fmla="*/ 484 w 556"/>
                <a:gd name="T93" fmla="*/ 812 h 852"/>
                <a:gd name="T94" fmla="*/ 480 w 556"/>
                <a:gd name="T95" fmla="*/ 816 h 852"/>
                <a:gd name="T96" fmla="*/ 462 w 556"/>
                <a:gd name="T97" fmla="*/ 828 h 852"/>
                <a:gd name="T98" fmla="*/ 418 w 556"/>
                <a:gd name="T99" fmla="*/ 842 h 852"/>
                <a:gd name="T100" fmla="*/ 354 w 556"/>
                <a:gd name="T101" fmla="*/ 850 h 852"/>
                <a:gd name="T102" fmla="*/ 282 w 556"/>
                <a:gd name="T103" fmla="*/ 852 h 852"/>
                <a:gd name="T104" fmla="*/ 204 w 556"/>
                <a:gd name="T105" fmla="*/ 846 h 852"/>
                <a:gd name="T106" fmla="*/ 132 w 556"/>
                <a:gd name="T107" fmla="*/ 832 h 852"/>
                <a:gd name="T108" fmla="*/ 68 w 556"/>
                <a:gd name="T109" fmla="*/ 806 h 852"/>
                <a:gd name="T110" fmla="*/ 44 w 556"/>
                <a:gd name="T111" fmla="*/ 790 h 852"/>
                <a:gd name="T112" fmla="*/ 24 w 556"/>
                <a:gd name="T113" fmla="*/ 768 h 852"/>
                <a:gd name="T114" fmla="*/ 12 w 556"/>
                <a:gd name="T115" fmla="*/ 740 h 852"/>
                <a:gd name="T116" fmla="*/ 2 w 556"/>
                <a:gd name="T117" fmla="*/ 680 h 852"/>
                <a:gd name="T118" fmla="*/ 0 w 556"/>
                <a:gd name="T119" fmla="*/ 620 h 852"/>
                <a:gd name="T120" fmla="*/ 6 w 556"/>
                <a:gd name="T121" fmla="*/ 560 h 852"/>
                <a:gd name="T122" fmla="*/ 24 w 556"/>
                <a:gd name="T123" fmla="*/ 484 h 852"/>
                <a:gd name="T124" fmla="*/ 50 w 556"/>
                <a:gd name="T125" fmla="*/ 41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6" h="852">
                  <a:moveTo>
                    <a:pt x="50" y="410"/>
                  </a:moveTo>
                  <a:lnTo>
                    <a:pt x="50" y="410"/>
                  </a:lnTo>
                  <a:lnTo>
                    <a:pt x="62" y="314"/>
                  </a:lnTo>
                  <a:lnTo>
                    <a:pt x="76" y="222"/>
                  </a:lnTo>
                  <a:lnTo>
                    <a:pt x="94" y="122"/>
                  </a:lnTo>
                  <a:lnTo>
                    <a:pt x="94" y="122"/>
                  </a:lnTo>
                  <a:lnTo>
                    <a:pt x="108" y="116"/>
                  </a:lnTo>
                  <a:lnTo>
                    <a:pt x="118" y="110"/>
                  </a:lnTo>
                  <a:lnTo>
                    <a:pt x="128" y="104"/>
                  </a:lnTo>
                  <a:lnTo>
                    <a:pt x="134" y="98"/>
                  </a:lnTo>
                  <a:lnTo>
                    <a:pt x="138" y="92"/>
                  </a:lnTo>
                  <a:lnTo>
                    <a:pt x="140" y="86"/>
                  </a:lnTo>
                  <a:lnTo>
                    <a:pt x="140" y="80"/>
                  </a:lnTo>
                  <a:lnTo>
                    <a:pt x="140" y="74"/>
                  </a:lnTo>
                  <a:lnTo>
                    <a:pt x="136" y="60"/>
                  </a:lnTo>
                  <a:lnTo>
                    <a:pt x="128" y="50"/>
                  </a:lnTo>
                  <a:lnTo>
                    <a:pt x="118" y="40"/>
                  </a:lnTo>
                  <a:lnTo>
                    <a:pt x="112" y="34"/>
                  </a:lnTo>
                  <a:lnTo>
                    <a:pt x="112" y="34"/>
                  </a:lnTo>
                  <a:lnTo>
                    <a:pt x="120" y="0"/>
                  </a:lnTo>
                  <a:lnTo>
                    <a:pt x="120" y="0"/>
                  </a:lnTo>
                  <a:lnTo>
                    <a:pt x="124" y="0"/>
                  </a:lnTo>
                  <a:lnTo>
                    <a:pt x="128" y="0"/>
                  </a:lnTo>
                  <a:lnTo>
                    <a:pt x="140" y="4"/>
                  </a:lnTo>
                  <a:lnTo>
                    <a:pt x="152" y="12"/>
                  </a:lnTo>
                  <a:lnTo>
                    <a:pt x="166" y="26"/>
                  </a:lnTo>
                  <a:lnTo>
                    <a:pt x="180" y="42"/>
                  </a:lnTo>
                  <a:lnTo>
                    <a:pt x="194" y="62"/>
                  </a:lnTo>
                  <a:lnTo>
                    <a:pt x="208" y="84"/>
                  </a:lnTo>
                  <a:lnTo>
                    <a:pt x="220" y="108"/>
                  </a:lnTo>
                  <a:lnTo>
                    <a:pt x="230" y="136"/>
                  </a:lnTo>
                  <a:lnTo>
                    <a:pt x="238" y="164"/>
                  </a:lnTo>
                  <a:lnTo>
                    <a:pt x="244" y="196"/>
                  </a:lnTo>
                  <a:lnTo>
                    <a:pt x="244" y="226"/>
                  </a:lnTo>
                  <a:lnTo>
                    <a:pt x="242" y="260"/>
                  </a:lnTo>
                  <a:lnTo>
                    <a:pt x="240" y="276"/>
                  </a:lnTo>
                  <a:lnTo>
                    <a:pt x="236" y="292"/>
                  </a:lnTo>
                  <a:lnTo>
                    <a:pt x="230" y="308"/>
                  </a:lnTo>
                  <a:lnTo>
                    <a:pt x="224" y="326"/>
                  </a:lnTo>
                  <a:lnTo>
                    <a:pt x="214" y="342"/>
                  </a:lnTo>
                  <a:lnTo>
                    <a:pt x="206" y="358"/>
                  </a:lnTo>
                  <a:lnTo>
                    <a:pt x="206" y="358"/>
                  </a:lnTo>
                  <a:lnTo>
                    <a:pt x="250" y="358"/>
                  </a:lnTo>
                  <a:lnTo>
                    <a:pt x="296" y="358"/>
                  </a:lnTo>
                  <a:lnTo>
                    <a:pt x="350" y="358"/>
                  </a:lnTo>
                  <a:lnTo>
                    <a:pt x="406" y="360"/>
                  </a:lnTo>
                  <a:lnTo>
                    <a:pt x="460" y="366"/>
                  </a:lnTo>
                  <a:lnTo>
                    <a:pt x="482" y="370"/>
                  </a:lnTo>
                  <a:lnTo>
                    <a:pt x="502" y="374"/>
                  </a:lnTo>
                  <a:lnTo>
                    <a:pt x="518" y="380"/>
                  </a:lnTo>
                  <a:lnTo>
                    <a:pt x="528" y="386"/>
                  </a:lnTo>
                  <a:lnTo>
                    <a:pt x="528" y="386"/>
                  </a:lnTo>
                  <a:lnTo>
                    <a:pt x="536" y="394"/>
                  </a:lnTo>
                  <a:lnTo>
                    <a:pt x="542" y="402"/>
                  </a:lnTo>
                  <a:lnTo>
                    <a:pt x="546" y="412"/>
                  </a:lnTo>
                  <a:lnTo>
                    <a:pt x="550" y="422"/>
                  </a:lnTo>
                  <a:lnTo>
                    <a:pt x="550" y="432"/>
                  </a:lnTo>
                  <a:lnTo>
                    <a:pt x="550" y="442"/>
                  </a:lnTo>
                  <a:lnTo>
                    <a:pt x="550" y="452"/>
                  </a:lnTo>
                  <a:lnTo>
                    <a:pt x="546" y="464"/>
                  </a:lnTo>
                  <a:lnTo>
                    <a:pt x="542" y="474"/>
                  </a:lnTo>
                  <a:lnTo>
                    <a:pt x="538" y="484"/>
                  </a:lnTo>
                  <a:lnTo>
                    <a:pt x="532" y="494"/>
                  </a:lnTo>
                  <a:lnTo>
                    <a:pt x="524" y="502"/>
                  </a:lnTo>
                  <a:lnTo>
                    <a:pt x="516" y="512"/>
                  </a:lnTo>
                  <a:lnTo>
                    <a:pt x="506" y="518"/>
                  </a:lnTo>
                  <a:lnTo>
                    <a:pt x="496" y="526"/>
                  </a:lnTo>
                  <a:lnTo>
                    <a:pt x="484" y="530"/>
                  </a:lnTo>
                  <a:lnTo>
                    <a:pt x="484" y="530"/>
                  </a:lnTo>
                  <a:lnTo>
                    <a:pt x="500" y="536"/>
                  </a:lnTo>
                  <a:lnTo>
                    <a:pt x="514" y="544"/>
                  </a:lnTo>
                  <a:lnTo>
                    <a:pt x="528" y="554"/>
                  </a:lnTo>
                  <a:lnTo>
                    <a:pt x="538" y="564"/>
                  </a:lnTo>
                  <a:lnTo>
                    <a:pt x="546" y="578"/>
                  </a:lnTo>
                  <a:lnTo>
                    <a:pt x="552" y="592"/>
                  </a:lnTo>
                  <a:lnTo>
                    <a:pt x="556" y="606"/>
                  </a:lnTo>
                  <a:lnTo>
                    <a:pt x="556" y="620"/>
                  </a:lnTo>
                  <a:lnTo>
                    <a:pt x="554" y="636"/>
                  </a:lnTo>
                  <a:lnTo>
                    <a:pt x="548" y="650"/>
                  </a:lnTo>
                  <a:lnTo>
                    <a:pt x="540" y="662"/>
                  </a:lnTo>
                  <a:lnTo>
                    <a:pt x="530" y="674"/>
                  </a:lnTo>
                  <a:lnTo>
                    <a:pt x="514" y="686"/>
                  </a:lnTo>
                  <a:lnTo>
                    <a:pt x="496" y="694"/>
                  </a:lnTo>
                  <a:lnTo>
                    <a:pt x="474" y="700"/>
                  </a:lnTo>
                  <a:lnTo>
                    <a:pt x="448" y="704"/>
                  </a:lnTo>
                  <a:lnTo>
                    <a:pt x="448" y="704"/>
                  </a:lnTo>
                  <a:lnTo>
                    <a:pt x="456" y="714"/>
                  </a:lnTo>
                  <a:lnTo>
                    <a:pt x="462" y="726"/>
                  </a:lnTo>
                  <a:lnTo>
                    <a:pt x="470" y="740"/>
                  </a:lnTo>
                  <a:lnTo>
                    <a:pt x="478" y="758"/>
                  </a:lnTo>
                  <a:lnTo>
                    <a:pt x="484" y="776"/>
                  </a:lnTo>
                  <a:lnTo>
                    <a:pt x="486" y="794"/>
                  </a:lnTo>
                  <a:lnTo>
                    <a:pt x="486" y="802"/>
                  </a:lnTo>
                  <a:lnTo>
                    <a:pt x="484" y="812"/>
                  </a:lnTo>
                  <a:lnTo>
                    <a:pt x="484" y="812"/>
                  </a:lnTo>
                  <a:lnTo>
                    <a:pt x="480" y="816"/>
                  </a:lnTo>
                  <a:lnTo>
                    <a:pt x="476" y="820"/>
                  </a:lnTo>
                  <a:lnTo>
                    <a:pt x="462" y="828"/>
                  </a:lnTo>
                  <a:lnTo>
                    <a:pt x="442" y="836"/>
                  </a:lnTo>
                  <a:lnTo>
                    <a:pt x="418" y="842"/>
                  </a:lnTo>
                  <a:lnTo>
                    <a:pt x="388" y="846"/>
                  </a:lnTo>
                  <a:lnTo>
                    <a:pt x="354" y="850"/>
                  </a:lnTo>
                  <a:lnTo>
                    <a:pt x="318" y="852"/>
                  </a:lnTo>
                  <a:lnTo>
                    <a:pt x="282" y="852"/>
                  </a:lnTo>
                  <a:lnTo>
                    <a:pt x="242" y="850"/>
                  </a:lnTo>
                  <a:lnTo>
                    <a:pt x="204" y="846"/>
                  </a:lnTo>
                  <a:lnTo>
                    <a:pt x="166" y="840"/>
                  </a:lnTo>
                  <a:lnTo>
                    <a:pt x="132" y="832"/>
                  </a:lnTo>
                  <a:lnTo>
                    <a:pt x="98" y="820"/>
                  </a:lnTo>
                  <a:lnTo>
                    <a:pt x="68" y="806"/>
                  </a:lnTo>
                  <a:lnTo>
                    <a:pt x="56" y="798"/>
                  </a:lnTo>
                  <a:lnTo>
                    <a:pt x="44" y="790"/>
                  </a:lnTo>
                  <a:lnTo>
                    <a:pt x="32" y="780"/>
                  </a:lnTo>
                  <a:lnTo>
                    <a:pt x="24" y="768"/>
                  </a:lnTo>
                  <a:lnTo>
                    <a:pt x="24" y="768"/>
                  </a:lnTo>
                  <a:lnTo>
                    <a:pt x="12" y="740"/>
                  </a:lnTo>
                  <a:lnTo>
                    <a:pt x="6" y="710"/>
                  </a:lnTo>
                  <a:lnTo>
                    <a:pt x="2" y="680"/>
                  </a:lnTo>
                  <a:lnTo>
                    <a:pt x="0" y="650"/>
                  </a:lnTo>
                  <a:lnTo>
                    <a:pt x="0" y="620"/>
                  </a:lnTo>
                  <a:lnTo>
                    <a:pt x="2" y="590"/>
                  </a:lnTo>
                  <a:lnTo>
                    <a:pt x="6" y="560"/>
                  </a:lnTo>
                  <a:lnTo>
                    <a:pt x="12" y="534"/>
                  </a:lnTo>
                  <a:lnTo>
                    <a:pt x="24" y="484"/>
                  </a:lnTo>
                  <a:lnTo>
                    <a:pt x="36" y="444"/>
                  </a:lnTo>
                  <a:lnTo>
                    <a:pt x="50" y="4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6" name="Freeform 55"/>
            <p:cNvSpPr/>
            <p:nvPr/>
          </p:nvSpPr>
          <p:spPr bwMode="auto">
            <a:xfrm>
              <a:off x="13601700" y="6880225"/>
              <a:ext cx="92075" cy="139700"/>
            </a:xfrm>
            <a:custGeom>
              <a:avLst/>
              <a:gdLst>
                <a:gd name="T0" fmla="*/ 0 w 58"/>
                <a:gd name="T1" fmla="*/ 88 h 88"/>
                <a:gd name="T2" fmla="*/ 0 w 58"/>
                <a:gd name="T3" fmla="*/ 88 h 88"/>
                <a:gd name="T4" fmla="*/ 8 w 58"/>
                <a:gd name="T5" fmla="*/ 42 h 88"/>
                <a:gd name="T6" fmla="*/ 18 w 58"/>
                <a:gd name="T7" fmla="*/ 0 h 88"/>
                <a:gd name="T8" fmla="*/ 18 w 58"/>
                <a:gd name="T9" fmla="*/ 0 h 88"/>
                <a:gd name="T10" fmla="*/ 22 w 58"/>
                <a:gd name="T11" fmla="*/ 0 h 88"/>
                <a:gd name="T12" fmla="*/ 30 w 58"/>
                <a:gd name="T13" fmla="*/ 2 h 88"/>
                <a:gd name="T14" fmla="*/ 42 w 58"/>
                <a:gd name="T15" fmla="*/ 12 h 88"/>
                <a:gd name="T16" fmla="*/ 52 w 58"/>
                <a:gd name="T17" fmla="*/ 26 h 88"/>
                <a:gd name="T18" fmla="*/ 56 w 58"/>
                <a:gd name="T19" fmla="*/ 34 h 88"/>
                <a:gd name="T20" fmla="*/ 58 w 58"/>
                <a:gd name="T21" fmla="*/ 42 h 88"/>
                <a:gd name="T22" fmla="*/ 58 w 58"/>
                <a:gd name="T23" fmla="*/ 50 h 88"/>
                <a:gd name="T24" fmla="*/ 58 w 58"/>
                <a:gd name="T25" fmla="*/ 58 h 88"/>
                <a:gd name="T26" fmla="*/ 56 w 58"/>
                <a:gd name="T27" fmla="*/ 64 h 88"/>
                <a:gd name="T28" fmla="*/ 50 w 58"/>
                <a:gd name="T29" fmla="*/ 72 h 88"/>
                <a:gd name="T30" fmla="*/ 42 w 58"/>
                <a:gd name="T31" fmla="*/ 78 h 88"/>
                <a:gd name="T32" fmla="*/ 30 w 58"/>
                <a:gd name="T33" fmla="*/ 82 h 88"/>
                <a:gd name="T34" fmla="*/ 16 w 58"/>
                <a:gd name="T35" fmla="*/ 86 h 88"/>
                <a:gd name="T36" fmla="*/ 0 w 58"/>
                <a:gd name="T3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88">
                  <a:moveTo>
                    <a:pt x="0" y="88"/>
                  </a:moveTo>
                  <a:lnTo>
                    <a:pt x="0" y="88"/>
                  </a:lnTo>
                  <a:lnTo>
                    <a:pt x="8" y="42"/>
                  </a:lnTo>
                  <a:lnTo>
                    <a:pt x="18" y="0"/>
                  </a:lnTo>
                  <a:lnTo>
                    <a:pt x="18" y="0"/>
                  </a:lnTo>
                  <a:lnTo>
                    <a:pt x="22" y="0"/>
                  </a:lnTo>
                  <a:lnTo>
                    <a:pt x="30" y="2"/>
                  </a:lnTo>
                  <a:lnTo>
                    <a:pt x="42" y="12"/>
                  </a:lnTo>
                  <a:lnTo>
                    <a:pt x="52" y="26"/>
                  </a:lnTo>
                  <a:lnTo>
                    <a:pt x="56" y="34"/>
                  </a:lnTo>
                  <a:lnTo>
                    <a:pt x="58" y="42"/>
                  </a:lnTo>
                  <a:lnTo>
                    <a:pt x="58" y="50"/>
                  </a:lnTo>
                  <a:lnTo>
                    <a:pt x="58" y="58"/>
                  </a:lnTo>
                  <a:lnTo>
                    <a:pt x="56" y="64"/>
                  </a:lnTo>
                  <a:lnTo>
                    <a:pt x="50" y="72"/>
                  </a:lnTo>
                  <a:lnTo>
                    <a:pt x="42" y="78"/>
                  </a:lnTo>
                  <a:lnTo>
                    <a:pt x="30" y="82"/>
                  </a:lnTo>
                  <a:lnTo>
                    <a:pt x="16" y="86"/>
                  </a:lnTo>
                  <a:lnTo>
                    <a:pt x="0" y="88"/>
                  </a:lnTo>
                  <a:close/>
                </a:path>
              </a:pathLst>
            </a:custGeom>
            <a:solidFill>
              <a:srgbClr val="DDB597"/>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7" name="Freeform 56"/>
            <p:cNvSpPr/>
            <p:nvPr/>
          </p:nvSpPr>
          <p:spPr bwMode="auto">
            <a:xfrm>
              <a:off x="13601700" y="6880225"/>
              <a:ext cx="92075" cy="139700"/>
            </a:xfrm>
            <a:custGeom>
              <a:avLst/>
              <a:gdLst>
                <a:gd name="T0" fmla="*/ 0 w 58"/>
                <a:gd name="T1" fmla="*/ 88 h 88"/>
                <a:gd name="T2" fmla="*/ 0 w 58"/>
                <a:gd name="T3" fmla="*/ 88 h 88"/>
                <a:gd name="T4" fmla="*/ 8 w 58"/>
                <a:gd name="T5" fmla="*/ 42 h 88"/>
                <a:gd name="T6" fmla="*/ 18 w 58"/>
                <a:gd name="T7" fmla="*/ 0 h 88"/>
                <a:gd name="T8" fmla="*/ 18 w 58"/>
                <a:gd name="T9" fmla="*/ 0 h 88"/>
                <a:gd name="T10" fmla="*/ 22 w 58"/>
                <a:gd name="T11" fmla="*/ 0 h 88"/>
                <a:gd name="T12" fmla="*/ 30 w 58"/>
                <a:gd name="T13" fmla="*/ 2 h 88"/>
                <a:gd name="T14" fmla="*/ 42 w 58"/>
                <a:gd name="T15" fmla="*/ 12 h 88"/>
                <a:gd name="T16" fmla="*/ 52 w 58"/>
                <a:gd name="T17" fmla="*/ 26 h 88"/>
                <a:gd name="T18" fmla="*/ 56 w 58"/>
                <a:gd name="T19" fmla="*/ 34 h 88"/>
                <a:gd name="T20" fmla="*/ 58 w 58"/>
                <a:gd name="T21" fmla="*/ 42 h 88"/>
                <a:gd name="T22" fmla="*/ 58 w 58"/>
                <a:gd name="T23" fmla="*/ 50 h 88"/>
                <a:gd name="T24" fmla="*/ 58 w 58"/>
                <a:gd name="T25" fmla="*/ 58 h 88"/>
                <a:gd name="T26" fmla="*/ 56 w 58"/>
                <a:gd name="T27" fmla="*/ 64 h 88"/>
                <a:gd name="T28" fmla="*/ 50 w 58"/>
                <a:gd name="T29" fmla="*/ 72 h 88"/>
                <a:gd name="T30" fmla="*/ 42 w 58"/>
                <a:gd name="T31" fmla="*/ 78 h 88"/>
                <a:gd name="T32" fmla="*/ 30 w 58"/>
                <a:gd name="T33" fmla="*/ 82 h 88"/>
                <a:gd name="T34" fmla="*/ 16 w 58"/>
                <a:gd name="T35" fmla="*/ 86 h 88"/>
                <a:gd name="T36" fmla="*/ 0 w 58"/>
                <a:gd name="T3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88">
                  <a:moveTo>
                    <a:pt x="0" y="88"/>
                  </a:moveTo>
                  <a:lnTo>
                    <a:pt x="0" y="88"/>
                  </a:lnTo>
                  <a:lnTo>
                    <a:pt x="8" y="42"/>
                  </a:lnTo>
                  <a:lnTo>
                    <a:pt x="18" y="0"/>
                  </a:lnTo>
                  <a:lnTo>
                    <a:pt x="18" y="0"/>
                  </a:lnTo>
                  <a:lnTo>
                    <a:pt x="22" y="0"/>
                  </a:lnTo>
                  <a:lnTo>
                    <a:pt x="30" y="2"/>
                  </a:lnTo>
                  <a:lnTo>
                    <a:pt x="42" y="12"/>
                  </a:lnTo>
                  <a:lnTo>
                    <a:pt x="52" y="26"/>
                  </a:lnTo>
                  <a:lnTo>
                    <a:pt x="56" y="34"/>
                  </a:lnTo>
                  <a:lnTo>
                    <a:pt x="58" y="42"/>
                  </a:lnTo>
                  <a:lnTo>
                    <a:pt x="58" y="50"/>
                  </a:lnTo>
                  <a:lnTo>
                    <a:pt x="58" y="58"/>
                  </a:lnTo>
                  <a:lnTo>
                    <a:pt x="56" y="64"/>
                  </a:lnTo>
                  <a:lnTo>
                    <a:pt x="50" y="72"/>
                  </a:lnTo>
                  <a:lnTo>
                    <a:pt x="42" y="78"/>
                  </a:lnTo>
                  <a:lnTo>
                    <a:pt x="30" y="82"/>
                  </a:lnTo>
                  <a:lnTo>
                    <a:pt x="16" y="86"/>
                  </a:lnTo>
                  <a:lnTo>
                    <a:pt x="0"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8" name="Freeform 57"/>
            <p:cNvSpPr/>
            <p:nvPr/>
          </p:nvSpPr>
          <p:spPr bwMode="auto">
            <a:xfrm>
              <a:off x="10998200" y="7242175"/>
              <a:ext cx="2549525" cy="800100"/>
            </a:xfrm>
            <a:custGeom>
              <a:avLst/>
              <a:gdLst>
                <a:gd name="T0" fmla="*/ 1600 w 1606"/>
                <a:gd name="T1" fmla="*/ 122 h 504"/>
                <a:gd name="T2" fmla="*/ 1600 w 1606"/>
                <a:gd name="T3" fmla="*/ 122 h 504"/>
                <a:gd name="T4" fmla="*/ 1396 w 1606"/>
                <a:gd name="T5" fmla="*/ 110 h 504"/>
                <a:gd name="T6" fmla="*/ 928 w 1606"/>
                <a:gd name="T7" fmla="*/ 78 h 504"/>
                <a:gd name="T8" fmla="*/ 666 w 1606"/>
                <a:gd name="T9" fmla="*/ 58 h 504"/>
                <a:gd name="T10" fmla="*/ 416 w 1606"/>
                <a:gd name="T11" fmla="*/ 36 h 504"/>
                <a:gd name="T12" fmla="*/ 212 w 1606"/>
                <a:gd name="T13" fmla="*/ 18 h 504"/>
                <a:gd name="T14" fmla="*/ 134 w 1606"/>
                <a:gd name="T15" fmla="*/ 8 h 504"/>
                <a:gd name="T16" fmla="*/ 76 w 1606"/>
                <a:gd name="T17" fmla="*/ 0 h 504"/>
                <a:gd name="T18" fmla="*/ 76 w 1606"/>
                <a:gd name="T19" fmla="*/ 0 h 504"/>
                <a:gd name="T20" fmla="*/ 42 w 1606"/>
                <a:gd name="T21" fmla="*/ 206 h 504"/>
                <a:gd name="T22" fmla="*/ 18 w 1606"/>
                <a:gd name="T23" fmla="*/ 368 h 504"/>
                <a:gd name="T24" fmla="*/ 0 w 1606"/>
                <a:gd name="T25" fmla="*/ 484 h 504"/>
                <a:gd name="T26" fmla="*/ 0 w 1606"/>
                <a:gd name="T27" fmla="*/ 484 h 504"/>
                <a:gd name="T28" fmla="*/ 234 w 1606"/>
                <a:gd name="T29" fmla="*/ 488 h 504"/>
                <a:gd name="T30" fmla="*/ 756 w 1606"/>
                <a:gd name="T31" fmla="*/ 498 h 504"/>
                <a:gd name="T32" fmla="*/ 1040 w 1606"/>
                <a:gd name="T33" fmla="*/ 502 h 504"/>
                <a:gd name="T34" fmla="*/ 1296 w 1606"/>
                <a:gd name="T35" fmla="*/ 504 h 504"/>
                <a:gd name="T36" fmla="*/ 1488 w 1606"/>
                <a:gd name="T37" fmla="*/ 502 h 504"/>
                <a:gd name="T38" fmla="*/ 1550 w 1606"/>
                <a:gd name="T39" fmla="*/ 502 h 504"/>
                <a:gd name="T40" fmla="*/ 1584 w 1606"/>
                <a:gd name="T41" fmla="*/ 498 h 504"/>
                <a:gd name="T42" fmla="*/ 1584 w 1606"/>
                <a:gd name="T43" fmla="*/ 498 h 504"/>
                <a:gd name="T44" fmla="*/ 1588 w 1606"/>
                <a:gd name="T45" fmla="*/ 454 h 504"/>
                <a:gd name="T46" fmla="*/ 1600 w 1606"/>
                <a:gd name="T47" fmla="*/ 350 h 504"/>
                <a:gd name="T48" fmla="*/ 1604 w 1606"/>
                <a:gd name="T49" fmla="*/ 288 h 504"/>
                <a:gd name="T50" fmla="*/ 1606 w 1606"/>
                <a:gd name="T51" fmla="*/ 226 h 504"/>
                <a:gd name="T52" fmla="*/ 1604 w 1606"/>
                <a:gd name="T53" fmla="*/ 170 h 504"/>
                <a:gd name="T54" fmla="*/ 1602 w 1606"/>
                <a:gd name="T55" fmla="*/ 144 h 504"/>
                <a:gd name="T56" fmla="*/ 1600 w 1606"/>
                <a:gd name="T57" fmla="*/ 12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6" h="504">
                  <a:moveTo>
                    <a:pt x="1600" y="122"/>
                  </a:moveTo>
                  <a:lnTo>
                    <a:pt x="1600" y="122"/>
                  </a:lnTo>
                  <a:lnTo>
                    <a:pt x="1396" y="110"/>
                  </a:lnTo>
                  <a:lnTo>
                    <a:pt x="928" y="78"/>
                  </a:lnTo>
                  <a:lnTo>
                    <a:pt x="666" y="58"/>
                  </a:lnTo>
                  <a:lnTo>
                    <a:pt x="416" y="36"/>
                  </a:lnTo>
                  <a:lnTo>
                    <a:pt x="212" y="18"/>
                  </a:lnTo>
                  <a:lnTo>
                    <a:pt x="134" y="8"/>
                  </a:lnTo>
                  <a:lnTo>
                    <a:pt x="76" y="0"/>
                  </a:lnTo>
                  <a:lnTo>
                    <a:pt x="76" y="0"/>
                  </a:lnTo>
                  <a:lnTo>
                    <a:pt x="42" y="206"/>
                  </a:lnTo>
                  <a:lnTo>
                    <a:pt x="18" y="368"/>
                  </a:lnTo>
                  <a:lnTo>
                    <a:pt x="0" y="484"/>
                  </a:lnTo>
                  <a:lnTo>
                    <a:pt x="0" y="484"/>
                  </a:lnTo>
                  <a:lnTo>
                    <a:pt x="234" y="488"/>
                  </a:lnTo>
                  <a:lnTo>
                    <a:pt x="756" y="498"/>
                  </a:lnTo>
                  <a:lnTo>
                    <a:pt x="1040" y="502"/>
                  </a:lnTo>
                  <a:lnTo>
                    <a:pt x="1296" y="504"/>
                  </a:lnTo>
                  <a:lnTo>
                    <a:pt x="1488" y="502"/>
                  </a:lnTo>
                  <a:lnTo>
                    <a:pt x="1550" y="502"/>
                  </a:lnTo>
                  <a:lnTo>
                    <a:pt x="1584" y="498"/>
                  </a:lnTo>
                  <a:lnTo>
                    <a:pt x="1584" y="498"/>
                  </a:lnTo>
                  <a:lnTo>
                    <a:pt x="1588" y="454"/>
                  </a:lnTo>
                  <a:lnTo>
                    <a:pt x="1600" y="350"/>
                  </a:lnTo>
                  <a:lnTo>
                    <a:pt x="1604" y="288"/>
                  </a:lnTo>
                  <a:lnTo>
                    <a:pt x="1606" y="226"/>
                  </a:lnTo>
                  <a:lnTo>
                    <a:pt x="1604" y="170"/>
                  </a:lnTo>
                  <a:lnTo>
                    <a:pt x="1602" y="144"/>
                  </a:lnTo>
                  <a:lnTo>
                    <a:pt x="1600" y="1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39" name="Freeform 58"/>
            <p:cNvSpPr/>
            <p:nvPr/>
          </p:nvSpPr>
          <p:spPr bwMode="auto">
            <a:xfrm>
              <a:off x="10998200" y="7242175"/>
              <a:ext cx="2549525" cy="800100"/>
            </a:xfrm>
            <a:custGeom>
              <a:avLst/>
              <a:gdLst>
                <a:gd name="T0" fmla="*/ 1600 w 1606"/>
                <a:gd name="T1" fmla="*/ 122 h 504"/>
                <a:gd name="T2" fmla="*/ 1600 w 1606"/>
                <a:gd name="T3" fmla="*/ 122 h 504"/>
                <a:gd name="T4" fmla="*/ 1396 w 1606"/>
                <a:gd name="T5" fmla="*/ 110 h 504"/>
                <a:gd name="T6" fmla="*/ 928 w 1606"/>
                <a:gd name="T7" fmla="*/ 78 h 504"/>
                <a:gd name="T8" fmla="*/ 666 w 1606"/>
                <a:gd name="T9" fmla="*/ 58 h 504"/>
                <a:gd name="T10" fmla="*/ 416 w 1606"/>
                <a:gd name="T11" fmla="*/ 36 h 504"/>
                <a:gd name="T12" fmla="*/ 212 w 1606"/>
                <a:gd name="T13" fmla="*/ 18 h 504"/>
                <a:gd name="T14" fmla="*/ 134 w 1606"/>
                <a:gd name="T15" fmla="*/ 8 h 504"/>
                <a:gd name="T16" fmla="*/ 76 w 1606"/>
                <a:gd name="T17" fmla="*/ 0 h 504"/>
                <a:gd name="T18" fmla="*/ 76 w 1606"/>
                <a:gd name="T19" fmla="*/ 0 h 504"/>
                <a:gd name="T20" fmla="*/ 42 w 1606"/>
                <a:gd name="T21" fmla="*/ 206 h 504"/>
                <a:gd name="T22" fmla="*/ 18 w 1606"/>
                <a:gd name="T23" fmla="*/ 368 h 504"/>
                <a:gd name="T24" fmla="*/ 0 w 1606"/>
                <a:gd name="T25" fmla="*/ 484 h 504"/>
                <a:gd name="T26" fmla="*/ 0 w 1606"/>
                <a:gd name="T27" fmla="*/ 484 h 504"/>
                <a:gd name="T28" fmla="*/ 234 w 1606"/>
                <a:gd name="T29" fmla="*/ 488 h 504"/>
                <a:gd name="T30" fmla="*/ 756 w 1606"/>
                <a:gd name="T31" fmla="*/ 498 h 504"/>
                <a:gd name="T32" fmla="*/ 1040 w 1606"/>
                <a:gd name="T33" fmla="*/ 502 h 504"/>
                <a:gd name="T34" fmla="*/ 1296 w 1606"/>
                <a:gd name="T35" fmla="*/ 504 h 504"/>
                <a:gd name="T36" fmla="*/ 1488 w 1606"/>
                <a:gd name="T37" fmla="*/ 502 h 504"/>
                <a:gd name="T38" fmla="*/ 1550 w 1606"/>
                <a:gd name="T39" fmla="*/ 502 h 504"/>
                <a:gd name="T40" fmla="*/ 1584 w 1606"/>
                <a:gd name="T41" fmla="*/ 498 h 504"/>
                <a:gd name="T42" fmla="*/ 1584 w 1606"/>
                <a:gd name="T43" fmla="*/ 498 h 504"/>
                <a:gd name="T44" fmla="*/ 1588 w 1606"/>
                <a:gd name="T45" fmla="*/ 454 h 504"/>
                <a:gd name="T46" fmla="*/ 1600 w 1606"/>
                <a:gd name="T47" fmla="*/ 350 h 504"/>
                <a:gd name="T48" fmla="*/ 1604 w 1606"/>
                <a:gd name="T49" fmla="*/ 288 h 504"/>
                <a:gd name="T50" fmla="*/ 1606 w 1606"/>
                <a:gd name="T51" fmla="*/ 226 h 504"/>
                <a:gd name="T52" fmla="*/ 1604 w 1606"/>
                <a:gd name="T53" fmla="*/ 170 h 504"/>
                <a:gd name="T54" fmla="*/ 1602 w 1606"/>
                <a:gd name="T55" fmla="*/ 144 h 504"/>
                <a:gd name="T56" fmla="*/ 1600 w 1606"/>
                <a:gd name="T57" fmla="*/ 12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6" h="504">
                  <a:moveTo>
                    <a:pt x="1600" y="122"/>
                  </a:moveTo>
                  <a:lnTo>
                    <a:pt x="1600" y="122"/>
                  </a:lnTo>
                  <a:lnTo>
                    <a:pt x="1396" y="110"/>
                  </a:lnTo>
                  <a:lnTo>
                    <a:pt x="928" y="78"/>
                  </a:lnTo>
                  <a:lnTo>
                    <a:pt x="666" y="58"/>
                  </a:lnTo>
                  <a:lnTo>
                    <a:pt x="416" y="36"/>
                  </a:lnTo>
                  <a:lnTo>
                    <a:pt x="212" y="18"/>
                  </a:lnTo>
                  <a:lnTo>
                    <a:pt x="134" y="8"/>
                  </a:lnTo>
                  <a:lnTo>
                    <a:pt x="76" y="0"/>
                  </a:lnTo>
                  <a:lnTo>
                    <a:pt x="76" y="0"/>
                  </a:lnTo>
                  <a:lnTo>
                    <a:pt x="42" y="206"/>
                  </a:lnTo>
                  <a:lnTo>
                    <a:pt x="18" y="368"/>
                  </a:lnTo>
                  <a:lnTo>
                    <a:pt x="0" y="484"/>
                  </a:lnTo>
                  <a:lnTo>
                    <a:pt x="0" y="484"/>
                  </a:lnTo>
                  <a:lnTo>
                    <a:pt x="234" y="488"/>
                  </a:lnTo>
                  <a:lnTo>
                    <a:pt x="756" y="498"/>
                  </a:lnTo>
                  <a:lnTo>
                    <a:pt x="1040" y="502"/>
                  </a:lnTo>
                  <a:lnTo>
                    <a:pt x="1296" y="504"/>
                  </a:lnTo>
                  <a:lnTo>
                    <a:pt x="1488" y="502"/>
                  </a:lnTo>
                  <a:lnTo>
                    <a:pt x="1550" y="502"/>
                  </a:lnTo>
                  <a:lnTo>
                    <a:pt x="1584" y="498"/>
                  </a:lnTo>
                  <a:lnTo>
                    <a:pt x="1584" y="498"/>
                  </a:lnTo>
                  <a:lnTo>
                    <a:pt x="1588" y="454"/>
                  </a:lnTo>
                  <a:lnTo>
                    <a:pt x="1600" y="350"/>
                  </a:lnTo>
                  <a:lnTo>
                    <a:pt x="1604" y="288"/>
                  </a:lnTo>
                  <a:lnTo>
                    <a:pt x="1606" y="226"/>
                  </a:lnTo>
                  <a:lnTo>
                    <a:pt x="1604" y="170"/>
                  </a:lnTo>
                  <a:lnTo>
                    <a:pt x="1602" y="144"/>
                  </a:lnTo>
                  <a:lnTo>
                    <a:pt x="1600"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0" name="Freeform 59"/>
            <p:cNvSpPr/>
            <p:nvPr/>
          </p:nvSpPr>
          <p:spPr bwMode="auto">
            <a:xfrm>
              <a:off x="10788650" y="7181850"/>
              <a:ext cx="2657475" cy="885825"/>
            </a:xfrm>
            <a:custGeom>
              <a:avLst/>
              <a:gdLst>
                <a:gd name="T0" fmla="*/ 1670 w 1674"/>
                <a:gd name="T1" fmla="*/ 140 h 558"/>
                <a:gd name="T2" fmla="*/ 1670 w 1674"/>
                <a:gd name="T3" fmla="*/ 140 h 558"/>
                <a:gd name="T4" fmla="*/ 1462 w 1674"/>
                <a:gd name="T5" fmla="*/ 124 h 558"/>
                <a:gd name="T6" fmla="*/ 988 w 1674"/>
                <a:gd name="T7" fmla="*/ 86 h 558"/>
                <a:gd name="T8" fmla="*/ 720 w 1674"/>
                <a:gd name="T9" fmla="*/ 64 h 558"/>
                <a:gd name="T10" fmla="*/ 468 w 1674"/>
                <a:gd name="T11" fmla="*/ 40 h 558"/>
                <a:gd name="T12" fmla="*/ 260 w 1674"/>
                <a:gd name="T13" fmla="*/ 18 h 558"/>
                <a:gd name="T14" fmla="*/ 180 w 1674"/>
                <a:gd name="T15" fmla="*/ 8 h 558"/>
                <a:gd name="T16" fmla="*/ 124 w 1674"/>
                <a:gd name="T17" fmla="*/ 0 h 558"/>
                <a:gd name="T18" fmla="*/ 124 w 1674"/>
                <a:gd name="T19" fmla="*/ 0 h 558"/>
                <a:gd name="T20" fmla="*/ 66 w 1674"/>
                <a:gd name="T21" fmla="*/ 240 h 558"/>
                <a:gd name="T22" fmla="*/ 24 w 1674"/>
                <a:gd name="T23" fmla="*/ 426 h 558"/>
                <a:gd name="T24" fmla="*/ 10 w 1674"/>
                <a:gd name="T25" fmla="*/ 502 h 558"/>
                <a:gd name="T26" fmla="*/ 0 w 1674"/>
                <a:gd name="T27" fmla="*/ 554 h 558"/>
                <a:gd name="T28" fmla="*/ 0 w 1674"/>
                <a:gd name="T29" fmla="*/ 554 h 558"/>
                <a:gd name="T30" fmla="*/ 240 w 1674"/>
                <a:gd name="T31" fmla="*/ 556 h 558"/>
                <a:gd name="T32" fmla="*/ 776 w 1674"/>
                <a:gd name="T33" fmla="*/ 558 h 558"/>
                <a:gd name="T34" fmla="*/ 1068 w 1674"/>
                <a:gd name="T35" fmla="*/ 558 h 558"/>
                <a:gd name="T36" fmla="*/ 1330 w 1674"/>
                <a:gd name="T37" fmla="*/ 556 h 558"/>
                <a:gd name="T38" fmla="*/ 1526 w 1674"/>
                <a:gd name="T39" fmla="*/ 554 h 558"/>
                <a:gd name="T40" fmla="*/ 1590 w 1674"/>
                <a:gd name="T41" fmla="*/ 552 h 558"/>
                <a:gd name="T42" fmla="*/ 1624 w 1674"/>
                <a:gd name="T43" fmla="*/ 548 h 558"/>
                <a:gd name="T44" fmla="*/ 1624 w 1674"/>
                <a:gd name="T45" fmla="*/ 548 h 558"/>
                <a:gd name="T46" fmla="*/ 1634 w 1674"/>
                <a:gd name="T47" fmla="*/ 500 h 558"/>
                <a:gd name="T48" fmla="*/ 1644 w 1674"/>
                <a:gd name="T49" fmla="*/ 448 h 558"/>
                <a:gd name="T50" fmla="*/ 1654 w 1674"/>
                <a:gd name="T51" fmla="*/ 384 h 558"/>
                <a:gd name="T52" fmla="*/ 1664 w 1674"/>
                <a:gd name="T53" fmla="*/ 316 h 558"/>
                <a:gd name="T54" fmla="*/ 1672 w 1674"/>
                <a:gd name="T55" fmla="*/ 248 h 558"/>
                <a:gd name="T56" fmla="*/ 1674 w 1674"/>
                <a:gd name="T57" fmla="*/ 218 h 558"/>
                <a:gd name="T58" fmla="*/ 1674 w 1674"/>
                <a:gd name="T59" fmla="*/ 188 h 558"/>
                <a:gd name="T60" fmla="*/ 1672 w 1674"/>
                <a:gd name="T61" fmla="*/ 162 h 558"/>
                <a:gd name="T62" fmla="*/ 1670 w 1674"/>
                <a:gd name="T63" fmla="*/ 14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4" h="558">
                  <a:moveTo>
                    <a:pt x="1670" y="140"/>
                  </a:moveTo>
                  <a:lnTo>
                    <a:pt x="1670" y="140"/>
                  </a:lnTo>
                  <a:lnTo>
                    <a:pt x="1462" y="124"/>
                  </a:lnTo>
                  <a:lnTo>
                    <a:pt x="988" y="86"/>
                  </a:lnTo>
                  <a:lnTo>
                    <a:pt x="720" y="64"/>
                  </a:lnTo>
                  <a:lnTo>
                    <a:pt x="468" y="40"/>
                  </a:lnTo>
                  <a:lnTo>
                    <a:pt x="260" y="18"/>
                  </a:lnTo>
                  <a:lnTo>
                    <a:pt x="180" y="8"/>
                  </a:lnTo>
                  <a:lnTo>
                    <a:pt x="124" y="0"/>
                  </a:lnTo>
                  <a:lnTo>
                    <a:pt x="124" y="0"/>
                  </a:lnTo>
                  <a:lnTo>
                    <a:pt x="66" y="240"/>
                  </a:lnTo>
                  <a:lnTo>
                    <a:pt x="24" y="426"/>
                  </a:lnTo>
                  <a:lnTo>
                    <a:pt x="10" y="502"/>
                  </a:lnTo>
                  <a:lnTo>
                    <a:pt x="0" y="554"/>
                  </a:lnTo>
                  <a:lnTo>
                    <a:pt x="0" y="554"/>
                  </a:lnTo>
                  <a:lnTo>
                    <a:pt x="240" y="556"/>
                  </a:lnTo>
                  <a:lnTo>
                    <a:pt x="776" y="558"/>
                  </a:lnTo>
                  <a:lnTo>
                    <a:pt x="1068" y="558"/>
                  </a:lnTo>
                  <a:lnTo>
                    <a:pt x="1330" y="556"/>
                  </a:lnTo>
                  <a:lnTo>
                    <a:pt x="1526" y="554"/>
                  </a:lnTo>
                  <a:lnTo>
                    <a:pt x="1590" y="552"/>
                  </a:lnTo>
                  <a:lnTo>
                    <a:pt x="1624" y="548"/>
                  </a:lnTo>
                  <a:lnTo>
                    <a:pt x="1624" y="548"/>
                  </a:lnTo>
                  <a:lnTo>
                    <a:pt x="1634" y="500"/>
                  </a:lnTo>
                  <a:lnTo>
                    <a:pt x="1644" y="448"/>
                  </a:lnTo>
                  <a:lnTo>
                    <a:pt x="1654" y="384"/>
                  </a:lnTo>
                  <a:lnTo>
                    <a:pt x="1664" y="316"/>
                  </a:lnTo>
                  <a:lnTo>
                    <a:pt x="1672" y="248"/>
                  </a:lnTo>
                  <a:lnTo>
                    <a:pt x="1674" y="218"/>
                  </a:lnTo>
                  <a:lnTo>
                    <a:pt x="1674" y="188"/>
                  </a:lnTo>
                  <a:lnTo>
                    <a:pt x="1672" y="162"/>
                  </a:lnTo>
                  <a:lnTo>
                    <a:pt x="1670" y="14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1" name="Freeform 60"/>
            <p:cNvSpPr/>
            <p:nvPr/>
          </p:nvSpPr>
          <p:spPr bwMode="auto">
            <a:xfrm>
              <a:off x="10788650" y="7181850"/>
              <a:ext cx="2657475" cy="885825"/>
            </a:xfrm>
            <a:custGeom>
              <a:avLst/>
              <a:gdLst>
                <a:gd name="T0" fmla="*/ 1670 w 1674"/>
                <a:gd name="T1" fmla="*/ 140 h 558"/>
                <a:gd name="T2" fmla="*/ 1670 w 1674"/>
                <a:gd name="T3" fmla="*/ 140 h 558"/>
                <a:gd name="T4" fmla="*/ 1462 w 1674"/>
                <a:gd name="T5" fmla="*/ 124 h 558"/>
                <a:gd name="T6" fmla="*/ 988 w 1674"/>
                <a:gd name="T7" fmla="*/ 86 h 558"/>
                <a:gd name="T8" fmla="*/ 720 w 1674"/>
                <a:gd name="T9" fmla="*/ 64 h 558"/>
                <a:gd name="T10" fmla="*/ 468 w 1674"/>
                <a:gd name="T11" fmla="*/ 40 h 558"/>
                <a:gd name="T12" fmla="*/ 260 w 1674"/>
                <a:gd name="T13" fmla="*/ 18 h 558"/>
                <a:gd name="T14" fmla="*/ 180 w 1674"/>
                <a:gd name="T15" fmla="*/ 8 h 558"/>
                <a:gd name="T16" fmla="*/ 124 w 1674"/>
                <a:gd name="T17" fmla="*/ 0 h 558"/>
                <a:gd name="T18" fmla="*/ 124 w 1674"/>
                <a:gd name="T19" fmla="*/ 0 h 558"/>
                <a:gd name="T20" fmla="*/ 66 w 1674"/>
                <a:gd name="T21" fmla="*/ 240 h 558"/>
                <a:gd name="T22" fmla="*/ 24 w 1674"/>
                <a:gd name="T23" fmla="*/ 426 h 558"/>
                <a:gd name="T24" fmla="*/ 10 w 1674"/>
                <a:gd name="T25" fmla="*/ 502 h 558"/>
                <a:gd name="T26" fmla="*/ 0 w 1674"/>
                <a:gd name="T27" fmla="*/ 554 h 558"/>
                <a:gd name="T28" fmla="*/ 0 w 1674"/>
                <a:gd name="T29" fmla="*/ 554 h 558"/>
                <a:gd name="T30" fmla="*/ 240 w 1674"/>
                <a:gd name="T31" fmla="*/ 556 h 558"/>
                <a:gd name="T32" fmla="*/ 776 w 1674"/>
                <a:gd name="T33" fmla="*/ 558 h 558"/>
                <a:gd name="T34" fmla="*/ 1068 w 1674"/>
                <a:gd name="T35" fmla="*/ 558 h 558"/>
                <a:gd name="T36" fmla="*/ 1330 w 1674"/>
                <a:gd name="T37" fmla="*/ 556 h 558"/>
                <a:gd name="T38" fmla="*/ 1526 w 1674"/>
                <a:gd name="T39" fmla="*/ 554 h 558"/>
                <a:gd name="T40" fmla="*/ 1590 w 1674"/>
                <a:gd name="T41" fmla="*/ 552 h 558"/>
                <a:gd name="T42" fmla="*/ 1624 w 1674"/>
                <a:gd name="T43" fmla="*/ 548 h 558"/>
                <a:gd name="T44" fmla="*/ 1624 w 1674"/>
                <a:gd name="T45" fmla="*/ 548 h 558"/>
                <a:gd name="T46" fmla="*/ 1634 w 1674"/>
                <a:gd name="T47" fmla="*/ 500 h 558"/>
                <a:gd name="T48" fmla="*/ 1644 w 1674"/>
                <a:gd name="T49" fmla="*/ 448 h 558"/>
                <a:gd name="T50" fmla="*/ 1654 w 1674"/>
                <a:gd name="T51" fmla="*/ 384 h 558"/>
                <a:gd name="T52" fmla="*/ 1664 w 1674"/>
                <a:gd name="T53" fmla="*/ 316 h 558"/>
                <a:gd name="T54" fmla="*/ 1672 w 1674"/>
                <a:gd name="T55" fmla="*/ 248 h 558"/>
                <a:gd name="T56" fmla="*/ 1674 w 1674"/>
                <a:gd name="T57" fmla="*/ 218 h 558"/>
                <a:gd name="T58" fmla="*/ 1674 w 1674"/>
                <a:gd name="T59" fmla="*/ 188 h 558"/>
                <a:gd name="T60" fmla="*/ 1672 w 1674"/>
                <a:gd name="T61" fmla="*/ 162 h 558"/>
                <a:gd name="T62" fmla="*/ 1670 w 1674"/>
                <a:gd name="T63" fmla="*/ 14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4" h="558">
                  <a:moveTo>
                    <a:pt x="1670" y="140"/>
                  </a:moveTo>
                  <a:lnTo>
                    <a:pt x="1670" y="140"/>
                  </a:lnTo>
                  <a:lnTo>
                    <a:pt x="1462" y="124"/>
                  </a:lnTo>
                  <a:lnTo>
                    <a:pt x="988" y="86"/>
                  </a:lnTo>
                  <a:lnTo>
                    <a:pt x="720" y="64"/>
                  </a:lnTo>
                  <a:lnTo>
                    <a:pt x="468" y="40"/>
                  </a:lnTo>
                  <a:lnTo>
                    <a:pt x="260" y="18"/>
                  </a:lnTo>
                  <a:lnTo>
                    <a:pt x="180" y="8"/>
                  </a:lnTo>
                  <a:lnTo>
                    <a:pt x="124" y="0"/>
                  </a:lnTo>
                  <a:lnTo>
                    <a:pt x="124" y="0"/>
                  </a:lnTo>
                  <a:lnTo>
                    <a:pt x="66" y="240"/>
                  </a:lnTo>
                  <a:lnTo>
                    <a:pt x="24" y="426"/>
                  </a:lnTo>
                  <a:lnTo>
                    <a:pt x="10" y="502"/>
                  </a:lnTo>
                  <a:lnTo>
                    <a:pt x="0" y="554"/>
                  </a:lnTo>
                  <a:lnTo>
                    <a:pt x="0" y="554"/>
                  </a:lnTo>
                  <a:lnTo>
                    <a:pt x="240" y="556"/>
                  </a:lnTo>
                  <a:lnTo>
                    <a:pt x="776" y="558"/>
                  </a:lnTo>
                  <a:lnTo>
                    <a:pt x="1068" y="558"/>
                  </a:lnTo>
                  <a:lnTo>
                    <a:pt x="1330" y="556"/>
                  </a:lnTo>
                  <a:lnTo>
                    <a:pt x="1526" y="554"/>
                  </a:lnTo>
                  <a:lnTo>
                    <a:pt x="1590" y="552"/>
                  </a:lnTo>
                  <a:lnTo>
                    <a:pt x="1624" y="548"/>
                  </a:lnTo>
                  <a:lnTo>
                    <a:pt x="1624" y="548"/>
                  </a:lnTo>
                  <a:lnTo>
                    <a:pt x="1634" y="500"/>
                  </a:lnTo>
                  <a:lnTo>
                    <a:pt x="1644" y="448"/>
                  </a:lnTo>
                  <a:lnTo>
                    <a:pt x="1654" y="384"/>
                  </a:lnTo>
                  <a:lnTo>
                    <a:pt x="1664" y="316"/>
                  </a:lnTo>
                  <a:lnTo>
                    <a:pt x="1672" y="248"/>
                  </a:lnTo>
                  <a:lnTo>
                    <a:pt x="1674" y="218"/>
                  </a:lnTo>
                  <a:lnTo>
                    <a:pt x="1674" y="188"/>
                  </a:lnTo>
                  <a:lnTo>
                    <a:pt x="1672" y="162"/>
                  </a:lnTo>
                  <a:lnTo>
                    <a:pt x="1670"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2" name="Freeform 61"/>
            <p:cNvSpPr/>
            <p:nvPr/>
          </p:nvSpPr>
          <p:spPr bwMode="auto">
            <a:xfrm>
              <a:off x="13134975" y="7435850"/>
              <a:ext cx="63500" cy="577850"/>
            </a:xfrm>
            <a:custGeom>
              <a:avLst/>
              <a:gdLst>
                <a:gd name="T0" fmla="*/ 40 w 40"/>
                <a:gd name="T1" fmla="*/ 0 h 364"/>
                <a:gd name="T2" fmla="*/ 40 w 40"/>
                <a:gd name="T3" fmla="*/ 0 h 364"/>
                <a:gd name="T4" fmla="*/ 28 w 40"/>
                <a:gd name="T5" fmla="*/ 146 h 364"/>
                <a:gd name="T6" fmla="*/ 16 w 40"/>
                <a:gd name="T7" fmla="*/ 268 h 364"/>
                <a:gd name="T8" fmla="*/ 8 w 40"/>
                <a:gd name="T9" fmla="*/ 322 h 364"/>
                <a:gd name="T10" fmla="*/ 0 w 40"/>
                <a:gd name="T11" fmla="*/ 364 h 364"/>
                <a:gd name="T12" fmla="*/ 0 w 40"/>
                <a:gd name="T13" fmla="*/ 364 h 364"/>
                <a:gd name="T14" fmla="*/ 2 w 40"/>
                <a:gd name="T15" fmla="*/ 316 h 364"/>
                <a:gd name="T16" fmla="*/ 10 w 40"/>
                <a:gd name="T17" fmla="*/ 208 h 364"/>
                <a:gd name="T18" fmla="*/ 14 w 40"/>
                <a:gd name="T19" fmla="*/ 146 h 364"/>
                <a:gd name="T20" fmla="*/ 22 w 40"/>
                <a:gd name="T21" fmla="*/ 86 h 364"/>
                <a:gd name="T22" fmla="*/ 30 w 40"/>
                <a:gd name="T23" fmla="*/ 34 h 364"/>
                <a:gd name="T24" fmla="*/ 34 w 40"/>
                <a:gd name="T25" fmla="*/ 14 h 364"/>
                <a:gd name="T26" fmla="*/ 40 w 40"/>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4">
                  <a:moveTo>
                    <a:pt x="40" y="0"/>
                  </a:moveTo>
                  <a:lnTo>
                    <a:pt x="40" y="0"/>
                  </a:lnTo>
                  <a:lnTo>
                    <a:pt x="28" y="146"/>
                  </a:lnTo>
                  <a:lnTo>
                    <a:pt x="16" y="268"/>
                  </a:lnTo>
                  <a:lnTo>
                    <a:pt x="8" y="322"/>
                  </a:lnTo>
                  <a:lnTo>
                    <a:pt x="0" y="364"/>
                  </a:lnTo>
                  <a:lnTo>
                    <a:pt x="0" y="364"/>
                  </a:lnTo>
                  <a:lnTo>
                    <a:pt x="2" y="316"/>
                  </a:lnTo>
                  <a:lnTo>
                    <a:pt x="10" y="208"/>
                  </a:lnTo>
                  <a:lnTo>
                    <a:pt x="14" y="146"/>
                  </a:lnTo>
                  <a:lnTo>
                    <a:pt x="22" y="86"/>
                  </a:lnTo>
                  <a:lnTo>
                    <a:pt x="30" y="34"/>
                  </a:lnTo>
                  <a:lnTo>
                    <a:pt x="34" y="14"/>
                  </a:lnTo>
                  <a:lnTo>
                    <a:pt x="40" y="0"/>
                  </a:lnTo>
                  <a:close/>
                </a:path>
              </a:pathLst>
            </a:custGeom>
            <a:solidFill>
              <a:srgbClr val="02211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3" name="Freeform 62"/>
            <p:cNvSpPr/>
            <p:nvPr/>
          </p:nvSpPr>
          <p:spPr bwMode="auto">
            <a:xfrm>
              <a:off x="13134975" y="7435850"/>
              <a:ext cx="63500" cy="577850"/>
            </a:xfrm>
            <a:custGeom>
              <a:avLst/>
              <a:gdLst>
                <a:gd name="T0" fmla="*/ 40 w 40"/>
                <a:gd name="T1" fmla="*/ 0 h 364"/>
                <a:gd name="T2" fmla="*/ 40 w 40"/>
                <a:gd name="T3" fmla="*/ 0 h 364"/>
                <a:gd name="T4" fmla="*/ 28 w 40"/>
                <a:gd name="T5" fmla="*/ 146 h 364"/>
                <a:gd name="T6" fmla="*/ 16 w 40"/>
                <a:gd name="T7" fmla="*/ 268 h 364"/>
                <a:gd name="T8" fmla="*/ 8 w 40"/>
                <a:gd name="T9" fmla="*/ 322 h 364"/>
                <a:gd name="T10" fmla="*/ 0 w 40"/>
                <a:gd name="T11" fmla="*/ 364 h 364"/>
                <a:gd name="T12" fmla="*/ 0 w 40"/>
                <a:gd name="T13" fmla="*/ 364 h 364"/>
                <a:gd name="T14" fmla="*/ 2 w 40"/>
                <a:gd name="T15" fmla="*/ 316 h 364"/>
                <a:gd name="T16" fmla="*/ 10 w 40"/>
                <a:gd name="T17" fmla="*/ 208 h 364"/>
                <a:gd name="T18" fmla="*/ 14 w 40"/>
                <a:gd name="T19" fmla="*/ 146 h 364"/>
                <a:gd name="T20" fmla="*/ 22 w 40"/>
                <a:gd name="T21" fmla="*/ 86 h 364"/>
                <a:gd name="T22" fmla="*/ 30 w 40"/>
                <a:gd name="T23" fmla="*/ 34 h 364"/>
                <a:gd name="T24" fmla="*/ 34 w 40"/>
                <a:gd name="T25" fmla="*/ 14 h 364"/>
                <a:gd name="T26" fmla="*/ 40 w 40"/>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4">
                  <a:moveTo>
                    <a:pt x="40" y="0"/>
                  </a:moveTo>
                  <a:lnTo>
                    <a:pt x="40" y="0"/>
                  </a:lnTo>
                  <a:lnTo>
                    <a:pt x="28" y="146"/>
                  </a:lnTo>
                  <a:lnTo>
                    <a:pt x="16" y="268"/>
                  </a:lnTo>
                  <a:lnTo>
                    <a:pt x="8" y="322"/>
                  </a:lnTo>
                  <a:lnTo>
                    <a:pt x="0" y="364"/>
                  </a:lnTo>
                  <a:lnTo>
                    <a:pt x="0" y="364"/>
                  </a:lnTo>
                  <a:lnTo>
                    <a:pt x="2" y="316"/>
                  </a:lnTo>
                  <a:lnTo>
                    <a:pt x="10" y="208"/>
                  </a:lnTo>
                  <a:lnTo>
                    <a:pt x="14" y="146"/>
                  </a:lnTo>
                  <a:lnTo>
                    <a:pt x="22" y="86"/>
                  </a:lnTo>
                  <a:lnTo>
                    <a:pt x="30" y="34"/>
                  </a:lnTo>
                  <a:lnTo>
                    <a:pt x="34" y="14"/>
                  </a:lnTo>
                  <a:lnTo>
                    <a:pt x="40" y="0"/>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4" name="Freeform 63"/>
            <p:cNvSpPr/>
            <p:nvPr/>
          </p:nvSpPr>
          <p:spPr bwMode="auto">
            <a:xfrm>
              <a:off x="13277850" y="7480300"/>
              <a:ext cx="92075" cy="92075"/>
            </a:xfrm>
            <a:custGeom>
              <a:avLst/>
              <a:gdLst>
                <a:gd name="T0" fmla="*/ 2 w 58"/>
                <a:gd name="T1" fmla="*/ 40 h 58"/>
                <a:gd name="T2" fmla="*/ 2 w 58"/>
                <a:gd name="T3" fmla="*/ 40 h 58"/>
                <a:gd name="T4" fmla="*/ 4 w 58"/>
                <a:gd name="T5" fmla="*/ 46 h 58"/>
                <a:gd name="T6" fmla="*/ 8 w 58"/>
                <a:gd name="T7" fmla="*/ 50 h 58"/>
                <a:gd name="T8" fmla="*/ 18 w 58"/>
                <a:gd name="T9" fmla="*/ 56 h 58"/>
                <a:gd name="T10" fmla="*/ 28 w 58"/>
                <a:gd name="T11" fmla="*/ 58 h 58"/>
                <a:gd name="T12" fmla="*/ 34 w 58"/>
                <a:gd name="T13" fmla="*/ 58 h 58"/>
                <a:gd name="T14" fmla="*/ 40 w 58"/>
                <a:gd name="T15" fmla="*/ 56 h 58"/>
                <a:gd name="T16" fmla="*/ 40 w 58"/>
                <a:gd name="T17" fmla="*/ 56 h 58"/>
                <a:gd name="T18" fmla="*/ 46 w 58"/>
                <a:gd name="T19" fmla="*/ 52 h 58"/>
                <a:gd name="T20" fmla="*/ 50 w 58"/>
                <a:gd name="T21" fmla="*/ 50 h 58"/>
                <a:gd name="T22" fmla="*/ 56 w 58"/>
                <a:gd name="T23" fmla="*/ 40 h 58"/>
                <a:gd name="T24" fmla="*/ 58 w 58"/>
                <a:gd name="T25" fmla="*/ 28 h 58"/>
                <a:gd name="T26" fmla="*/ 58 w 58"/>
                <a:gd name="T27" fmla="*/ 22 h 58"/>
                <a:gd name="T28" fmla="*/ 56 w 58"/>
                <a:gd name="T29" fmla="*/ 18 h 58"/>
                <a:gd name="T30" fmla="*/ 56 w 58"/>
                <a:gd name="T31" fmla="*/ 18 h 58"/>
                <a:gd name="T32" fmla="*/ 52 w 58"/>
                <a:gd name="T33" fmla="*/ 12 h 58"/>
                <a:gd name="T34" fmla="*/ 50 w 58"/>
                <a:gd name="T35" fmla="*/ 8 h 58"/>
                <a:gd name="T36" fmla="*/ 40 w 58"/>
                <a:gd name="T37" fmla="*/ 2 h 58"/>
                <a:gd name="T38" fmla="*/ 28 w 58"/>
                <a:gd name="T39" fmla="*/ 0 h 58"/>
                <a:gd name="T40" fmla="*/ 22 w 58"/>
                <a:gd name="T41" fmla="*/ 0 h 58"/>
                <a:gd name="T42" fmla="*/ 18 w 58"/>
                <a:gd name="T43" fmla="*/ 2 h 58"/>
                <a:gd name="T44" fmla="*/ 18 w 58"/>
                <a:gd name="T45" fmla="*/ 2 h 58"/>
                <a:gd name="T46" fmla="*/ 12 w 58"/>
                <a:gd name="T47" fmla="*/ 4 h 58"/>
                <a:gd name="T48" fmla="*/ 8 w 58"/>
                <a:gd name="T49" fmla="*/ 8 h 58"/>
                <a:gd name="T50" fmla="*/ 2 w 58"/>
                <a:gd name="T51" fmla="*/ 18 h 58"/>
                <a:gd name="T52" fmla="*/ 0 w 58"/>
                <a:gd name="T53" fmla="*/ 28 h 58"/>
                <a:gd name="T54" fmla="*/ 0 w 58"/>
                <a:gd name="T55" fmla="*/ 34 h 58"/>
                <a:gd name="T56" fmla="*/ 2 w 58"/>
                <a:gd name="T57"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8">
                  <a:moveTo>
                    <a:pt x="2" y="40"/>
                  </a:moveTo>
                  <a:lnTo>
                    <a:pt x="2" y="40"/>
                  </a:lnTo>
                  <a:lnTo>
                    <a:pt x="4" y="46"/>
                  </a:lnTo>
                  <a:lnTo>
                    <a:pt x="8" y="50"/>
                  </a:lnTo>
                  <a:lnTo>
                    <a:pt x="18" y="56"/>
                  </a:lnTo>
                  <a:lnTo>
                    <a:pt x="28" y="58"/>
                  </a:lnTo>
                  <a:lnTo>
                    <a:pt x="34" y="58"/>
                  </a:lnTo>
                  <a:lnTo>
                    <a:pt x="40" y="56"/>
                  </a:lnTo>
                  <a:lnTo>
                    <a:pt x="40" y="56"/>
                  </a:lnTo>
                  <a:lnTo>
                    <a:pt x="46" y="52"/>
                  </a:lnTo>
                  <a:lnTo>
                    <a:pt x="50" y="50"/>
                  </a:lnTo>
                  <a:lnTo>
                    <a:pt x="56" y="40"/>
                  </a:lnTo>
                  <a:lnTo>
                    <a:pt x="58" y="28"/>
                  </a:lnTo>
                  <a:lnTo>
                    <a:pt x="58" y="22"/>
                  </a:lnTo>
                  <a:lnTo>
                    <a:pt x="56" y="18"/>
                  </a:lnTo>
                  <a:lnTo>
                    <a:pt x="56" y="18"/>
                  </a:lnTo>
                  <a:lnTo>
                    <a:pt x="52" y="12"/>
                  </a:lnTo>
                  <a:lnTo>
                    <a:pt x="50" y="8"/>
                  </a:lnTo>
                  <a:lnTo>
                    <a:pt x="40" y="2"/>
                  </a:lnTo>
                  <a:lnTo>
                    <a:pt x="28" y="0"/>
                  </a:lnTo>
                  <a:lnTo>
                    <a:pt x="22" y="0"/>
                  </a:lnTo>
                  <a:lnTo>
                    <a:pt x="18" y="2"/>
                  </a:lnTo>
                  <a:lnTo>
                    <a:pt x="18" y="2"/>
                  </a:lnTo>
                  <a:lnTo>
                    <a:pt x="12" y="4"/>
                  </a:lnTo>
                  <a:lnTo>
                    <a:pt x="8" y="8"/>
                  </a:lnTo>
                  <a:lnTo>
                    <a:pt x="2" y="18"/>
                  </a:lnTo>
                  <a:lnTo>
                    <a:pt x="0" y="28"/>
                  </a:lnTo>
                  <a:lnTo>
                    <a:pt x="0" y="34"/>
                  </a:lnTo>
                  <a:lnTo>
                    <a:pt x="2"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5" name="Freeform 64"/>
            <p:cNvSpPr/>
            <p:nvPr/>
          </p:nvSpPr>
          <p:spPr bwMode="auto">
            <a:xfrm>
              <a:off x="13277850" y="7480300"/>
              <a:ext cx="92075" cy="92075"/>
            </a:xfrm>
            <a:custGeom>
              <a:avLst/>
              <a:gdLst>
                <a:gd name="T0" fmla="*/ 2 w 58"/>
                <a:gd name="T1" fmla="*/ 40 h 58"/>
                <a:gd name="T2" fmla="*/ 2 w 58"/>
                <a:gd name="T3" fmla="*/ 40 h 58"/>
                <a:gd name="T4" fmla="*/ 4 w 58"/>
                <a:gd name="T5" fmla="*/ 46 h 58"/>
                <a:gd name="T6" fmla="*/ 8 w 58"/>
                <a:gd name="T7" fmla="*/ 50 h 58"/>
                <a:gd name="T8" fmla="*/ 18 w 58"/>
                <a:gd name="T9" fmla="*/ 56 h 58"/>
                <a:gd name="T10" fmla="*/ 28 w 58"/>
                <a:gd name="T11" fmla="*/ 58 h 58"/>
                <a:gd name="T12" fmla="*/ 34 w 58"/>
                <a:gd name="T13" fmla="*/ 58 h 58"/>
                <a:gd name="T14" fmla="*/ 40 w 58"/>
                <a:gd name="T15" fmla="*/ 56 h 58"/>
                <a:gd name="T16" fmla="*/ 40 w 58"/>
                <a:gd name="T17" fmla="*/ 56 h 58"/>
                <a:gd name="T18" fmla="*/ 46 w 58"/>
                <a:gd name="T19" fmla="*/ 52 h 58"/>
                <a:gd name="T20" fmla="*/ 50 w 58"/>
                <a:gd name="T21" fmla="*/ 50 h 58"/>
                <a:gd name="T22" fmla="*/ 56 w 58"/>
                <a:gd name="T23" fmla="*/ 40 h 58"/>
                <a:gd name="T24" fmla="*/ 58 w 58"/>
                <a:gd name="T25" fmla="*/ 28 h 58"/>
                <a:gd name="T26" fmla="*/ 58 w 58"/>
                <a:gd name="T27" fmla="*/ 22 h 58"/>
                <a:gd name="T28" fmla="*/ 56 w 58"/>
                <a:gd name="T29" fmla="*/ 18 h 58"/>
                <a:gd name="T30" fmla="*/ 56 w 58"/>
                <a:gd name="T31" fmla="*/ 18 h 58"/>
                <a:gd name="T32" fmla="*/ 52 w 58"/>
                <a:gd name="T33" fmla="*/ 12 h 58"/>
                <a:gd name="T34" fmla="*/ 50 w 58"/>
                <a:gd name="T35" fmla="*/ 8 h 58"/>
                <a:gd name="T36" fmla="*/ 40 w 58"/>
                <a:gd name="T37" fmla="*/ 2 h 58"/>
                <a:gd name="T38" fmla="*/ 28 w 58"/>
                <a:gd name="T39" fmla="*/ 0 h 58"/>
                <a:gd name="T40" fmla="*/ 22 w 58"/>
                <a:gd name="T41" fmla="*/ 0 h 58"/>
                <a:gd name="T42" fmla="*/ 18 w 58"/>
                <a:gd name="T43" fmla="*/ 2 h 58"/>
                <a:gd name="T44" fmla="*/ 18 w 58"/>
                <a:gd name="T45" fmla="*/ 2 h 58"/>
                <a:gd name="T46" fmla="*/ 12 w 58"/>
                <a:gd name="T47" fmla="*/ 4 h 58"/>
                <a:gd name="T48" fmla="*/ 8 w 58"/>
                <a:gd name="T49" fmla="*/ 8 h 58"/>
                <a:gd name="T50" fmla="*/ 2 w 58"/>
                <a:gd name="T51" fmla="*/ 18 h 58"/>
                <a:gd name="T52" fmla="*/ 0 w 58"/>
                <a:gd name="T53" fmla="*/ 28 h 58"/>
                <a:gd name="T54" fmla="*/ 0 w 58"/>
                <a:gd name="T55" fmla="*/ 34 h 58"/>
                <a:gd name="T56" fmla="*/ 2 w 58"/>
                <a:gd name="T57"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8">
                  <a:moveTo>
                    <a:pt x="2" y="40"/>
                  </a:moveTo>
                  <a:lnTo>
                    <a:pt x="2" y="40"/>
                  </a:lnTo>
                  <a:lnTo>
                    <a:pt x="4" y="46"/>
                  </a:lnTo>
                  <a:lnTo>
                    <a:pt x="8" y="50"/>
                  </a:lnTo>
                  <a:lnTo>
                    <a:pt x="18" y="56"/>
                  </a:lnTo>
                  <a:lnTo>
                    <a:pt x="28" y="58"/>
                  </a:lnTo>
                  <a:lnTo>
                    <a:pt x="34" y="58"/>
                  </a:lnTo>
                  <a:lnTo>
                    <a:pt x="40" y="56"/>
                  </a:lnTo>
                  <a:lnTo>
                    <a:pt x="40" y="56"/>
                  </a:lnTo>
                  <a:lnTo>
                    <a:pt x="46" y="52"/>
                  </a:lnTo>
                  <a:lnTo>
                    <a:pt x="50" y="50"/>
                  </a:lnTo>
                  <a:lnTo>
                    <a:pt x="56" y="40"/>
                  </a:lnTo>
                  <a:lnTo>
                    <a:pt x="58" y="28"/>
                  </a:lnTo>
                  <a:lnTo>
                    <a:pt x="58" y="22"/>
                  </a:lnTo>
                  <a:lnTo>
                    <a:pt x="56" y="18"/>
                  </a:lnTo>
                  <a:lnTo>
                    <a:pt x="56" y="18"/>
                  </a:lnTo>
                  <a:lnTo>
                    <a:pt x="52" y="12"/>
                  </a:lnTo>
                  <a:lnTo>
                    <a:pt x="50" y="8"/>
                  </a:lnTo>
                  <a:lnTo>
                    <a:pt x="40" y="2"/>
                  </a:lnTo>
                  <a:lnTo>
                    <a:pt x="28" y="0"/>
                  </a:lnTo>
                  <a:lnTo>
                    <a:pt x="22" y="0"/>
                  </a:lnTo>
                  <a:lnTo>
                    <a:pt x="18" y="2"/>
                  </a:lnTo>
                  <a:lnTo>
                    <a:pt x="18" y="2"/>
                  </a:lnTo>
                  <a:lnTo>
                    <a:pt x="12" y="4"/>
                  </a:lnTo>
                  <a:lnTo>
                    <a:pt x="8" y="8"/>
                  </a:lnTo>
                  <a:lnTo>
                    <a:pt x="2" y="18"/>
                  </a:lnTo>
                  <a:lnTo>
                    <a:pt x="0" y="28"/>
                  </a:lnTo>
                  <a:lnTo>
                    <a:pt x="0" y="34"/>
                  </a:lnTo>
                  <a:lnTo>
                    <a:pt x="2"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6" name="Freeform 65"/>
            <p:cNvSpPr/>
            <p:nvPr/>
          </p:nvSpPr>
          <p:spPr bwMode="auto">
            <a:xfrm>
              <a:off x="13633450" y="9182100"/>
              <a:ext cx="1108075" cy="1181100"/>
            </a:xfrm>
            <a:custGeom>
              <a:avLst/>
              <a:gdLst>
                <a:gd name="T0" fmla="*/ 126 w 698"/>
                <a:gd name="T1" fmla="*/ 400 h 744"/>
                <a:gd name="T2" fmla="*/ 64 w 698"/>
                <a:gd name="T3" fmla="*/ 222 h 744"/>
                <a:gd name="T4" fmla="*/ 32 w 698"/>
                <a:gd name="T5" fmla="*/ 126 h 744"/>
                <a:gd name="T6" fmla="*/ 50 w 698"/>
                <a:gd name="T7" fmla="*/ 104 h 744"/>
                <a:gd name="T8" fmla="*/ 56 w 698"/>
                <a:gd name="T9" fmla="*/ 86 h 744"/>
                <a:gd name="T10" fmla="*/ 56 w 698"/>
                <a:gd name="T11" fmla="*/ 72 h 744"/>
                <a:gd name="T12" fmla="*/ 50 w 698"/>
                <a:gd name="T13" fmla="*/ 62 h 744"/>
                <a:gd name="T14" fmla="*/ 28 w 698"/>
                <a:gd name="T15" fmla="*/ 46 h 744"/>
                <a:gd name="T16" fmla="*/ 8 w 698"/>
                <a:gd name="T17" fmla="*/ 40 h 744"/>
                <a:gd name="T18" fmla="*/ 0 w 698"/>
                <a:gd name="T19" fmla="*/ 6 h 744"/>
                <a:gd name="T20" fmla="*/ 2 w 698"/>
                <a:gd name="T21" fmla="*/ 4 h 744"/>
                <a:gd name="T22" fmla="*/ 18 w 698"/>
                <a:gd name="T23" fmla="*/ 0 h 744"/>
                <a:gd name="T24" fmla="*/ 52 w 698"/>
                <a:gd name="T25" fmla="*/ 6 h 744"/>
                <a:gd name="T26" fmla="*/ 92 w 698"/>
                <a:gd name="T27" fmla="*/ 26 h 744"/>
                <a:gd name="T28" fmla="*/ 138 w 698"/>
                <a:gd name="T29" fmla="*/ 56 h 744"/>
                <a:gd name="T30" fmla="*/ 180 w 698"/>
                <a:gd name="T31" fmla="*/ 96 h 744"/>
                <a:gd name="T32" fmla="*/ 214 w 698"/>
                <a:gd name="T33" fmla="*/ 148 h 744"/>
                <a:gd name="T34" fmla="*/ 232 w 698"/>
                <a:gd name="T35" fmla="*/ 194 h 744"/>
                <a:gd name="T36" fmla="*/ 240 w 698"/>
                <a:gd name="T37" fmla="*/ 228 h 744"/>
                <a:gd name="T38" fmla="*/ 242 w 698"/>
                <a:gd name="T39" fmla="*/ 264 h 744"/>
                <a:gd name="T40" fmla="*/ 240 w 698"/>
                <a:gd name="T41" fmla="*/ 284 h 744"/>
                <a:gd name="T42" fmla="*/ 320 w 698"/>
                <a:gd name="T43" fmla="*/ 240 h 744"/>
                <a:gd name="T44" fmla="*/ 420 w 698"/>
                <a:gd name="T45" fmla="*/ 192 h 744"/>
                <a:gd name="T46" fmla="*/ 492 w 698"/>
                <a:gd name="T47" fmla="*/ 166 h 744"/>
                <a:gd name="T48" fmla="*/ 528 w 698"/>
                <a:gd name="T49" fmla="*/ 158 h 744"/>
                <a:gd name="T50" fmla="*/ 540 w 698"/>
                <a:gd name="T51" fmla="*/ 158 h 744"/>
                <a:gd name="T52" fmla="*/ 560 w 698"/>
                <a:gd name="T53" fmla="*/ 166 h 744"/>
                <a:gd name="T54" fmla="*/ 574 w 698"/>
                <a:gd name="T55" fmla="*/ 180 h 744"/>
                <a:gd name="T56" fmla="*/ 586 w 698"/>
                <a:gd name="T57" fmla="*/ 198 h 744"/>
                <a:gd name="T58" fmla="*/ 592 w 698"/>
                <a:gd name="T59" fmla="*/ 218 h 744"/>
                <a:gd name="T60" fmla="*/ 594 w 698"/>
                <a:gd name="T61" fmla="*/ 240 h 744"/>
                <a:gd name="T62" fmla="*/ 590 w 698"/>
                <a:gd name="T63" fmla="*/ 264 h 744"/>
                <a:gd name="T64" fmla="*/ 582 w 698"/>
                <a:gd name="T65" fmla="*/ 286 h 744"/>
                <a:gd name="T66" fmla="*/ 568 w 698"/>
                <a:gd name="T67" fmla="*/ 306 h 744"/>
                <a:gd name="T68" fmla="*/ 584 w 698"/>
                <a:gd name="T69" fmla="*/ 304 h 744"/>
                <a:gd name="T70" fmla="*/ 616 w 698"/>
                <a:gd name="T71" fmla="*/ 308 h 744"/>
                <a:gd name="T72" fmla="*/ 644 w 698"/>
                <a:gd name="T73" fmla="*/ 320 h 744"/>
                <a:gd name="T74" fmla="*/ 666 w 698"/>
                <a:gd name="T75" fmla="*/ 340 h 744"/>
                <a:gd name="T76" fmla="*/ 678 w 698"/>
                <a:gd name="T77" fmla="*/ 368 h 744"/>
                <a:gd name="T78" fmla="*/ 680 w 698"/>
                <a:gd name="T79" fmla="*/ 398 h 744"/>
                <a:gd name="T80" fmla="*/ 666 w 698"/>
                <a:gd name="T81" fmla="*/ 430 h 744"/>
                <a:gd name="T82" fmla="*/ 638 w 698"/>
                <a:gd name="T83" fmla="*/ 462 h 744"/>
                <a:gd name="T84" fmla="*/ 616 w 698"/>
                <a:gd name="T85" fmla="*/ 478 h 744"/>
                <a:gd name="T86" fmla="*/ 640 w 698"/>
                <a:gd name="T87" fmla="*/ 490 h 744"/>
                <a:gd name="T88" fmla="*/ 668 w 698"/>
                <a:gd name="T89" fmla="*/ 510 h 744"/>
                <a:gd name="T90" fmla="*/ 692 w 698"/>
                <a:gd name="T91" fmla="*/ 540 h 744"/>
                <a:gd name="T92" fmla="*/ 698 w 698"/>
                <a:gd name="T93" fmla="*/ 556 h 744"/>
                <a:gd name="T94" fmla="*/ 696 w 698"/>
                <a:gd name="T95" fmla="*/ 562 h 744"/>
                <a:gd name="T96" fmla="*/ 686 w 698"/>
                <a:gd name="T97" fmla="*/ 580 h 744"/>
                <a:gd name="T98" fmla="*/ 652 w 698"/>
                <a:gd name="T99" fmla="*/ 614 h 744"/>
                <a:gd name="T100" fmla="*/ 602 w 698"/>
                <a:gd name="T101" fmla="*/ 650 h 744"/>
                <a:gd name="T102" fmla="*/ 538 w 698"/>
                <a:gd name="T103" fmla="*/ 686 h 744"/>
                <a:gd name="T104" fmla="*/ 466 w 698"/>
                <a:gd name="T105" fmla="*/ 716 h 744"/>
                <a:gd name="T106" fmla="*/ 394 w 698"/>
                <a:gd name="T107" fmla="*/ 738 h 744"/>
                <a:gd name="T108" fmla="*/ 328 w 698"/>
                <a:gd name="T109" fmla="*/ 744 h 744"/>
                <a:gd name="T110" fmla="*/ 298 w 698"/>
                <a:gd name="T111" fmla="*/ 740 h 744"/>
                <a:gd name="T112" fmla="*/ 270 w 698"/>
                <a:gd name="T113" fmla="*/ 732 h 744"/>
                <a:gd name="T114" fmla="*/ 248 w 698"/>
                <a:gd name="T115" fmla="*/ 712 h 744"/>
                <a:gd name="T116" fmla="*/ 210 w 698"/>
                <a:gd name="T117" fmla="*/ 664 h 744"/>
                <a:gd name="T118" fmla="*/ 180 w 698"/>
                <a:gd name="T119" fmla="*/ 610 h 744"/>
                <a:gd name="T120" fmla="*/ 158 w 698"/>
                <a:gd name="T121" fmla="*/ 556 h 744"/>
                <a:gd name="T122" fmla="*/ 138 w 698"/>
                <a:gd name="T123" fmla="*/ 478 h 744"/>
                <a:gd name="T124" fmla="*/ 126 w 698"/>
                <a:gd name="T125" fmla="*/ 4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8" h="744">
                  <a:moveTo>
                    <a:pt x="126" y="400"/>
                  </a:moveTo>
                  <a:lnTo>
                    <a:pt x="126" y="400"/>
                  </a:lnTo>
                  <a:lnTo>
                    <a:pt x="94" y="310"/>
                  </a:lnTo>
                  <a:lnTo>
                    <a:pt x="64" y="222"/>
                  </a:lnTo>
                  <a:lnTo>
                    <a:pt x="32" y="126"/>
                  </a:lnTo>
                  <a:lnTo>
                    <a:pt x="32" y="126"/>
                  </a:lnTo>
                  <a:lnTo>
                    <a:pt x="42" y="114"/>
                  </a:lnTo>
                  <a:lnTo>
                    <a:pt x="50" y="104"/>
                  </a:lnTo>
                  <a:lnTo>
                    <a:pt x="54" y="94"/>
                  </a:lnTo>
                  <a:lnTo>
                    <a:pt x="56" y="86"/>
                  </a:lnTo>
                  <a:lnTo>
                    <a:pt x="58" y="80"/>
                  </a:lnTo>
                  <a:lnTo>
                    <a:pt x="56" y="72"/>
                  </a:lnTo>
                  <a:lnTo>
                    <a:pt x="54" y="66"/>
                  </a:lnTo>
                  <a:lnTo>
                    <a:pt x="50" y="62"/>
                  </a:lnTo>
                  <a:lnTo>
                    <a:pt x="40" y="52"/>
                  </a:lnTo>
                  <a:lnTo>
                    <a:pt x="28" y="46"/>
                  </a:lnTo>
                  <a:lnTo>
                    <a:pt x="16" y="42"/>
                  </a:lnTo>
                  <a:lnTo>
                    <a:pt x="8" y="40"/>
                  </a:lnTo>
                  <a:lnTo>
                    <a:pt x="8" y="40"/>
                  </a:lnTo>
                  <a:lnTo>
                    <a:pt x="0" y="6"/>
                  </a:lnTo>
                  <a:lnTo>
                    <a:pt x="0" y="6"/>
                  </a:lnTo>
                  <a:lnTo>
                    <a:pt x="2" y="4"/>
                  </a:lnTo>
                  <a:lnTo>
                    <a:pt x="8" y="2"/>
                  </a:lnTo>
                  <a:lnTo>
                    <a:pt x="18" y="0"/>
                  </a:lnTo>
                  <a:lnTo>
                    <a:pt x="34" y="2"/>
                  </a:lnTo>
                  <a:lnTo>
                    <a:pt x="52" y="6"/>
                  </a:lnTo>
                  <a:lnTo>
                    <a:pt x="72" y="14"/>
                  </a:lnTo>
                  <a:lnTo>
                    <a:pt x="92" y="26"/>
                  </a:lnTo>
                  <a:lnTo>
                    <a:pt x="116" y="38"/>
                  </a:lnTo>
                  <a:lnTo>
                    <a:pt x="138" y="56"/>
                  </a:lnTo>
                  <a:lnTo>
                    <a:pt x="160" y="74"/>
                  </a:lnTo>
                  <a:lnTo>
                    <a:pt x="180" y="96"/>
                  </a:lnTo>
                  <a:lnTo>
                    <a:pt x="198" y="122"/>
                  </a:lnTo>
                  <a:lnTo>
                    <a:pt x="214" y="148"/>
                  </a:lnTo>
                  <a:lnTo>
                    <a:pt x="228" y="178"/>
                  </a:lnTo>
                  <a:lnTo>
                    <a:pt x="232" y="194"/>
                  </a:lnTo>
                  <a:lnTo>
                    <a:pt x="236" y="212"/>
                  </a:lnTo>
                  <a:lnTo>
                    <a:pt x="240" y="228"/>
                  </a:lnTo>
                  <a:lnTo>
                    <a:pt x="242" y="246"/>
                  </a:lnTo>
                  <a:lnTo>
                    <a:pt x="242" y="264"/>
                  </a:lnTo>
                  <a:lnTo>
                    <a:pt x="240" y="284"/>
                  </a:lnTo>
                  <a:lnTo>
                    <a:pt x="240" y="284"/>
                  </a:lnTo>
                  <a:lnTo>
                    <a:pt x="280" y="262"/>
                  </a:lnTo>
                  <a:lnTo>
                    <a:pt x="320" y="240"/>
                  </a:lnTo>
                  <a:lnTo>
                    <a:pt x="370" y="216"/>
                  </a:lnTo>
                  <a:lnTo>
                    <a:pt x="420" y="192"/>
                  </a:lnTo>
                  <a:lnTo>
                    <a:pt x="470" y="172"/>
                  </a:lnTo>
                  <a:lnTo>
                    <a:pt x="492" y="166"/>
                  </a:lnTo>
                  <a:lnTo>
                    <a:pt x="512" y="160"/>
                  </a:lnTo>
                  <a:lnTo>
                    <a:pt x="528" y="158"/>
                  </a:lnTo>
                  <a:lnTo>
                    <a:pt x="540" y="158"/>
                  </a:lnTo>
                  <a:lnTo>
                    <a:pt x="540" y="158"/>
                  </a:lnTo>
                  <a:lnTo>
                    <a:pt x="550" y="162"/>
                  </a:lnTo>
                  <a:lnTo>
                    <a:pt x="560" y="166"/>
                  </a:lnTo>
                  <a:lnTo>
                    <a:pt x="568" y="172"/>
                  </a:lnTo>
                  <a:lnTo>
                    <a:pt x="574" y="180"/>
                  </a:lnTo>
                  <a:lnTo>
                    <a:pt x="580" y="188"/>
                  </a:lnTo>
                  <a:lnTo>
                    <a:pt x="586" y="198"/>
                  </a:lnTo>
                  <a:lnTo>
                    <a:pt x="590" y="208"/>
                  </a:lnTo>
                  <a:lnTo>
                    <a:pt x="592" y="218"/>
                  </a:lnTo>
                  <a:lnTo>
                    <a:pt x="594" y="230"/>
                  </a:lnTo>
                  <a:lnTo>
                    <a:pt x="594" y="240"/>
                  </a:lnTo>
                  <a:lnTo>
                    <a:pt x="592" y="252"/>
                  </a:lnTo>
                  <a:lnTo>
                    <a:pt x="590" y="264"/>
                  </a:lnTo>
                  <a:lnTo>
                    <a:pt x="586" y="276"/>
                  </a:lnTo>
                  <a:lnTo>
                    <a:pt x="582" y="286"/>
                  </a:lnTo>
                  <a:lnTo>
                    <a:pt x="576" y="296"/>
                  </a:lnTo>
                  <a:lnTo>
                    <a:pt x="568" y="306"/>
                  </a:lnTo>
                  <a:lnTo>
                    <a:pt x="568" y="306"/>
                  </a:lnTo>
                  <a:lnTo>
                    <a:pt x="584" y="304"/>
                  </a:lnTo>
                  <a:lnTo>
                    <a:pt x="602" y="304"/>
                  </a:lnTo>
                  <a:lnTo>
                    <a:pt x="616" y="308"/>
                  </a:lnTo>
                  <a:lnTo>
                    <a:pt x="632" y="312"/>
                  </a:lnTo>
                  <a:lnTo>
                    <a:pt x="644" y="320"/>
                  </a:lnTo>
                  <a:lnTo>
                    <a:pt x="656" y="330"/>
                  </a:lnTo>
                  <a:lnTo>
                    <a:pt x="666" y="340"/>
                  </a:lnTo>
                  <a:lnTo>
                    <a:pt x="674" y="354"/>
                  </a:lnTo>
                  <a:lnTo>
                    <a:pt x="678" y="368"/>
                  </a:lnTo>
                  <a:lnTo>
                    <a:pt x="680" y="382"/>
                  </a:lnTo>
                  <a:lnTo>
                    <a:pt x="680" y="398"/>
                  </a:lnTo>
                  <a:lnTo>
                    <a:pt x="674" y="414"/>
                  </a:lnTo>
                  <a:lnTo>
                    <a:pt x="666" y="430"/>
                  </a:lnTo>
                  <a:lnTo>
                    <a:pt x="654" y="446"/>
                  </a:lnTo>
                  <a:lnTo>
                    <a:pt x="638" y="462"/>
                  </a:lnTo>
                  <a:lnTo>
                    <a:pt x="616" y="478"/>
                  </a:lnTo>
                  <a:lnTo>
                    <a:pt x="616" y="478"/>
                  </a:lnTo>
                  <a:lnTo>
                    <a:pt x="628" y="484"/>
                  </a:lnTo>
                  <a:lnTo>
                    <a:pt x="640" y="490"/>
                  </a:lnTo>
                  <a:lnTo>
                    <a:pt x="654" y="500"/>
                  </a:lnTo>
                  <a:lnTo>
                    <a:pt x="668" y="510"/>
                  </a:lnTo>
                  <a:lnTo>
                    <a:pt x="680" y="524"/>
                  </a:lnTo>
                  <a:lnTo>
                    <a:pt x="692" y="540"/>
                  </a:lnTo>
                  <a:lnTo>
                    <a:pt x="694" y="548"/>
                  </a:lnTo>
                  <a:lnTo>
                    <a:pt x="698" y="556"/>
                  </a:lnTo>
                  <a:lnTo>
                    <a:pt x="698" y="556"/>
                  </a:lnTo>
                  <a:lnTo>
                    <a:pt x="696" y="562"/>
                  </a:lnTo>
                  <a:lnTo>
                    <a:pt x="696" y="568"/>
                  </a:lnTo>
                  <a:lnTo>
                    <a:pt x="686" y="580"/>
                  </a:lnTo>
                  <a:lnTo>
                    <a:pt x="672" y="596"/>
                  </a:lnTo>
                  <a:lnTo>
                    <a:pt x="652" y="614"/>
                  </a:lnTo>
                  <a:lnTo>
                    <a:pt x="628" y="632"/>
                  </a:lnTo>
                  <a:lnTo>
                    <a:pt x="602" y="650"/>
                  </a:lnTo>
                  <a:lnTo>
                    <a:pt x="570" y="668"/>
                  </a:lnTo>
                  <a:lnTo>
                    <a:pt x="538" y="686"/>
                  </a:lnTo>
                  <a:lnTo>
                    <a:pt x="502" y="702"/>
                  </a:lnTo>
                  <a:lnTo>
                    <a:pt x="466" y="716"/>
                  </a:lnTo>
                  <a:lnTo>
                    <a:pt x="430" y="728"/>
                  </a:lnTo>
                  <a:lnTo>
                    <a:pt x="394" y="738"/>
                  </a:lnTo>
                  <a:lnTo>
                    <a:pt x="360" y="744"/>
                  </a:lnTo>
                  <a:lnTo>
                    <a:pt x="328" y="744"/>
                  </a:lnTo>
                  <a:lnTo>
                    <a:pt x="312" y="744"/>
                  </a:lnTo>
                  <a:lnTo>
                    <a:pt x="298" y="740"/>
                  </a:lnTo>
                  <a:lnTo>
                    <a:pt x="284" y="736"/>
                  </a:lnTo>
                  <a:lnTo>
                    <a:pt x="270" y="732"/>
                  </a:lnTo>
                  <a:lnTo>
                    <a:pt x="270" y="732"/>
                  </a:lnTo>
                  <a:lnTo>
                    <a:pt x="248" y="712"/>
                  </a:lnTo>
                  <a:lnTo>
                    <a:pt x="228" y="688"/>
                  </a:lnTo>
                  <a:lnTo>
                    <a:pt x="210" y="664"/>
                  </a:lnTo>
                  <a:lnTo>
                    <a:pt x="194" y="638"/>
                  </a:lnTo>
                  <a:lnTo>
                    <a:pt x="180" y="610"/>
                  </a:lnTo>
                  <a:lnTo>
                    <a:pt x="168" y="582"/>
                  </a:lnTo>
                  <a:lnTo>
                    <a:pt x="158" y="556"/>
                  </a:lnTo>
                  <a:lnTo>
                    <a:pt x="150" y="528"/>
                  </a:lnTo>
                  <a:lnTo>
                    <a:pt x="138" y="478"/>
                  </a:lnTo>
                  <a:lnTo>
                    <a:pt x="132" y="438"/>
                  </a:lnTo>
                  <a:lnTo>
                    <a:pt x="126" y="400"/>
                  </a:lnTo>
                  <a:close/>
                </a:path>
              </a:pathLst>
            </a:custGeom>
            <a:solidFill>
              <a:srgbClr val="FFE8D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7" name="Freeform 66"/>
            <p:cNvSpPr/>
            <p:nvPr/>
          </p:nvSpPr>
          <p:spPr bwMode="auto">
            <a:xfrm>
              <a:off x="13633450" y="9182100"/>
              <a:ext cx="1108075" cy="1181100"/>
            </a:xfrm>
            <a:custGeom>
              <a:avLst/>
              <a:gdLst>
                <a:gd name="T0" fmla="*/ 126 w 698"/>
                <a:gd name="T1" fmla="*/ 400 h 744"/>
                <a:gd name="T2" fmla="*/ 64 w 698"/>
                <a:gd name="T3" fmla="*/ 222 h 744"/>
                <a:gd name="T4" fmla="*/ 32 w 698"/>
                <a:gd name="T5" fmla="*/ 126 h 744"/>
                <a:gd name="T6" fmla="*/ 50 w 698"/>
                <a:gd name="T7" fmla="*/ 104 h 744"/>
                <a:gd name="T8" fmla="*/ 56 w 698"/>
                <a:gd name="T9" fmla="*/ 86 h 744"/>
                <a:gd name="T10" fmla="*/ 56 w 698"/>
                <a:gd name="T11" fmla="*/ 72 h 744"/>
                <a:gd name="T12" fmla="*/ 50 w 698"/>
                <a:gd name="T13" fmla="*/ 62 h 744"/>
                <a:gd name="T14" fmla="*/ 28 w 698"/>
                <a:gd name="T15" fmla="*/ 46 h 744"/>
                <a:gd name="T16" fmla="*/ 8 w 698"/>
                <a:gd name="T17" fmla="*/ 40 h 744"/>
                <a:gd name="T18" fmla="*/ 0 w 698"/>
                <a:gd name="T19" fmla="*/ 6 h 744"/>
                <a:gd name="T20" fmla="*/ 2 w 698"/>
                <a:gd name="T21" fmla="*/ 4 h 744"/>
                <a:gd name="T22" fmla="*/ 18 w 698"/>
                <a:gd name="T23" fmla="*/ 0 h 744"/>
                <a:gd name="T24" fmla="*/ 52 w 698"/>
                <a:gd name="T25" fmla="*/ 6 h 744"/>
                <a:gd name="T26" fmla="*/ 92 w 698"/>
                <a:gd name="T27" fmla="*/ 26 h 744"/>
                <a:gd name="T28" fmla="*/ 138 w 698"/>
                <a:gd name="T29" fmla="*/ 56 h 744"/>
                <a:gd name="T30" fmla="*/ 180 w 698"/>
                <a:gd name="T31" fmla="*/ 96 h 744"/>
                <a:gd name="T32" fmla="*/ 214 w 698"/>
                <a:gd name="T33" fmla="*/ 148 h 744"/>
                <a:gd name="T34" fmla="*/ 232 w 698"/>
                <a:gd name="T35" fmla="*/ 194 h 744"/>
                <a:gd name="T36" fmla="*/ 240 w 698"/>
                <a:gd name="T37" fmla="*/ 228 h 744"/>
                <a:gd name="T38" fmla="*/ 242 w 698"/>
                <a:gd name="T39" fmla="*/ 264 h 744"/>
                <a:gd name="T40" fmla="*/ 240 w 698"/>
                <a:gd name="T41" fmla="*/ 284 h 744"/>
                <a:gd name="T42" fmla="*/ 320 w 698"/>
                <a:gd name="T43" fmla="*/ 240 h 744"/>
                <a:gd name="T44" fmla="*/ 420 w 698"/>
                <a:gd name="T45" fmla="*/ 192 h 744"/>
                <a:gd name="T46" fmla="*/ 492 w 698"/>
                <a:gd name="T47" fmla="*/ 166 h 744"/>
                <a:gd name="T48" fmla="*/ 528 w 698"/>
                <a:gd name="T49" fmla="*/ 158 h 744"/>
                <a:gd name="T50" fmla="*/ 540 w 698"/>
                <a:gd name="T51" fmla="*/ 158 h 744"/>
                <a:gd name="T52" fmla="*/ 560 w 698"/>
                <a:gd name="T53" fmla="*/ 166 h 744"/>
                <a:gd name="T54" fmla="*/ 574 w 698"/>
                <a:gd name="T55" fmla="*/ 180 h 744"/>
                <a:gd name="T56" fmla="*/ 586 w 698"/>
                <a:gd name="T57" fmla="*/ 198 h 744"/>
                <a:gd name="T58" fmla="*/ 592 w 698"/>
                <a:gd name="T59" fmla="*/ 218 h 744"/>
                <a:gd name="T60" fmla="*/ 594 w 698"/>
                <a:gd name="T61" fmla="*/ 240 h 744"/>
                <a:gd name="T62" fmla="*/ 590 w 698"/>
                <a:gd name="T63" fmla="*/ 264 h 744"/>
                <a:gd name="T64" fmla="*/ 582 w 698"/>
                <a:gd name="T65" fmla="*/ 286 h 744"/>
                <a:gd name="T66" fmla="*/ 568 w 698"/>
                <a:gd name="T67" fmla="*/ 306 h 744"/>
                <a:gd name="T68" fmla="*/ 584 w 698"/>
                <a:gd name="T69" fmla="*/ 304 h 744"/>
                <a:gd name="T70" fmla="*/ 616 w 698"/>
                <a:gd name="T71" fmla="*/ 308 h 744"/>
                <a:gd name="T72" fmla="*/ 644 w 698"/>
                <a:gd name="T73" fmla="*/ 320 h 744"/>
                <a:gd name="T74" fmla="*/ 666 w 698"/>
                <a:gd name="T75" fmla="*/ 340 h 744"/>
                <a:gd name="T76" fmla="*/ 678 w 698"/>
                <a:gd name="T77" fmla="*/ 368 h 744"/>
                <a:gd name="T78" fmla="*/ 680 w 698"/>
                <a:gd name="T79" fmla="*/ 398 h 744"/>
                <a:gd name="T80" fmla="*/ 666 w 698"/>
                <a:gd name="T81" fmla="*/ 430 h 744"/>
                <a:gd name="T82" fmla="*/ 638 w 698"/>
                <a:gd name="T83" fmla="*/ 462 h 744"/>
                <a:gd name="T84" fmla="*/ 616 w 698"/>
                <a:gd name="T85" fmla="*/ 478 h 744"/>
                <a:gd name="T86" fmla="*/ 640 w 698"/>
                <a:gd name="T87" fmla="*/ 490 h 744"/>
                <a:gd name="T88" fmla="*/ 668 w 698"/>
                <a:gd name="T89" fmla="*/ 510 h 744"/>
                <a:gd name="T90" fmla="*/ 692 w 698"/>
                <a:gd name="T91" fmla="*/ 540 h 744"/>
                <a:gd name="T92" fmla="*/ 698 w 698"/>
                <a:gd name="T93" fmla="*/ 556 h 744"/>
                <a:gd name="T94" fmla="*/ 696 w 698"/>
                <a:gd name="T95" fmla="*/ 562 h 744"/>
                <a:gd name="T96" fmla="*/ 686 w 698"/>
                <a:gd name="T97" fmla="*/ 580 h 744"/>
                <a:gd name="T98" fmla="*/ 652 w 698"/>
                <a:gd name="T99" fmla="*/ 614 h 744"/>
                <a:gd name="T100" fmla="*/ 602 w 698"/>
                <a:gd name="T101" fmla="*/ 650 h 744"/>
                <a:gd name="T102" fmla="*/ 538 w 698"/>
                <a:gd name="T103" fmla="*/ 686 h 744"/>
                <a:gd name="T104" fmla="*/ 466 w 698"/>
                <a:gd name="T105" fmla="*/ 716 h 744"/>
                <a:gd name="T106" fmla="*/ 394 w 698"/>
                <a:gd name="T107" fmla="*/ 738 h 744"/>
                <a:gd name="T108" fmla="*/ 328 w 698"/>
                <a:gd name="T109" fmla="*/ 744 h 744"/>
                <a:gd name="T110" fmla="*/ 298 w 698"/>
                <a:gd name="T111" fmla="*/ 740 h 744"/>
                <a:gd name="T112" fmla="*/ 270 w 698"/>
                <a:gd name="T113" fmla="*/ 732 h 744"/>
                <a:gd name="T114" fmla="*/ 248 w 698"/>
                <a:gd name="T115" fmla="*/ 712 h 744"/>
                <a:gd name="T116" fmla="*/ 210 w 698"/>
                <a:gd name="T117" fmla="*/ 664 h 744"/>
                <a:gd name="T118" fmla="*/ 180 w 698"/>
                <a:gd name="T119" fmla="*/ 610 h 744"/>
                <a:gd name="T120" fmla="*/ 158 w 698"/>
                <a:gd name="T121" fmla="*/ 556 h 744"/>
                <a:gd name="T122" fmla="*/ 138 w 698"/>
                <a:gd name="T123" fmla="*/ 478 h 744"/>
                <a:gd name="T124" fmla="*/ 126 w 698"/>
                <a:gd name="T125" fmla="*/ 4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8" h="744">
                  <a:moveTo>
                    <a:pt x="126" y="400"/>
                  </a:moveTo>
                  <a:lnTo>
                    <a:pt x="126" y="400"/>
                  </a:lnTo>
                  <a:lnTo>
                    <a:pt x="94" y="310"/>
                  </a:lnTo>
                  <a:lnTo>
                    <a:pt x="64" y="222"/>
                  </a:lnTo>
                  <a:lnTo>
                    <a:pt x="32" y="126"/>
                  </a:lnTo>
                  <a:lnTo>
                    <a:pt x="32" y="126"/>
                  </a:lnTo>
                  <a:lnTo>
                    <a:pt x="42" y="114"/>
                  </a:lnTo>
                  <a:lnTo>
                    <a:pt x="50" y="104"/>
                  </a:lnTo>
                  <a:lnTo>
                    <a:pt x="54" y="94"/>
                  </a:lnTo>
                  <a:lnTo>
                    <a:pt x="56" y="86"/>
                  </a:lnTo>
                  <a:lnTo>
                    <a:pt x="58" y="80"/>
                  </a:lnTo>
                  <a:lnTo>
                    <a:pt x="56" y="72"/>
                  </a:lnTo>
                  <a:lnTo>
                    <a:pt x="54" y="66"/>
                  </a:lnTo>
                  <a:lnTo>
                    <a:pt x="50" y="62"/>
                  </a:lnTo>
                  <a:lnTo>
                    <a:pt x="40" y="52"/>
                  </a:lnTo>
                  <a:lnTo>
                    <a:pt x="28" y="46"/>
                  </a:lnTo>
                  <a:lnTo>
                    <a:pt x="16" y="42"/>
                  </a:lnTo>
                  <a:lnTo>
                    <a:pt x="8" y="40"/>
                  </a:lnTo>
                  <a:lnTo>
                    <a:pt x="8" y="40"/>
                  </a:lnTo>
                  <a:lnTo>
                    <a:pt x="0" y="6"/>
                  </a:lnTo>
                  <a:lnTo>
                    <a:pt x="0" y="6"/>
                  </a:lnTo>
                  <a:lnTo>
                    <a:pt x="2" y="4"/>
                  </a:lnTo>
                  <a:lnTo>
                    <a:pt x="8" y="2"/>
                  </a:lnTo>
                  <a:lnTo>
                    <a:pt x="18" y="0"/>
                  </a:lnTo>
                  <a:lnTo>
                    <a:pt x="34" y="2"/>
                  </a:lnTo>
                  <a:lnTo>
                    <a:pt x="52" y="6"/>
                  </a:lnTo>
                  <a:lnTo>
                    <a:pt x="72" y="14"/>
                  </a:lnTo>
                  <a:lnTo>
                    <a:pt x="92" y="26"/>
                  </a:lnTo>
                  <a:lnTo>
                    <a:pt x="116" y="38"/>
                  </a:lnTo>
                  <a:lnTo>
                    <a:pt x="138" y="56"/>
                  </a:lnTo>
                  <a:lnTo>
                    <a:pt x="160" y="74"/>
                  </a:lnTo>
                  <a:lnTo>
                    <a:pt x="180" y="96"/>
                  </a:lnTo>
                  <a:lnTo>
                    <a:pt x="198" y="122"/>
                  </a:lnTo>
                  <a:lnTo>
                    <a:pt x="214" y="148"/>
                  </a:lnTo>
                  <a:lnTo>
                    <a:pt x="228" y="178"/>
                  </a:lnTo>
                  <a:lnTo>
                    <a:pt x="232" y="194"/>
                  </a:lnTo>
                  <a:lnTo>
                    <a:pt x="236" y="212"/>
                  </a:lnTo>
                  <a:lnTo>
                    <a:pt x="240" y="228"/>
                  </a:lnTo>
                  <a:lnTo>
                    <a:pt x="242" y="246"/>
                  </a:lnTo>
                  <a:lnTo>
                    <a:pt x="242" y="264"/>
                  </a:lnTo>
                  <a:lnTo>
                    <a:pt x="240" y="284"/>
                  </a:lnTo>
                  <a:lnTo>
                    <a:pt x="240" y="284"/>
                  </a:lnTo>
                  <a:lnTo>
                    <a:pt x="280" y="262"/>
                  </a:lnTo>
                  <a:lnTo>
                    <a:pt x="320" y="240"/>
                  </a:lnTo>
                  <a:lnTo>
                    <a:pt x="370" y="216"/>
                  </a:lnTo>
                  <a:lnTo>
                    <a:pt x="420" y="192"/>
                  </a:lnTo>
                  <a:lnTo>
                    <a:pt x="470" y="172"/>
                  </a:lnTo>
                  <a:lnTo>
                    <a:pt x="492" y="166"/>
                  </a:lnTo>
                  <a:lnTo>
                    <a:pt x="512" y="160"/>
                  </a:lnTo>
                  <a:lnTo>
                    <a:pt x="528" y="158"/>
                  </a:lnTo>
                  <a:lnTo>
                    <a:pt x="540" y="158"/>
                  </a:lnTo>
                  <a:lnTo>
                    <a:pt x="540" y="158"/>
                  </a:lnTo>
                  <a:lnTo>
                    <a:pt x="550" y="162"/>
                  </a:lnTo>
                  <a:lnTo>
                    <a:pt x="560" y="166"/>
                  </a:lnTo>
                  <a:lnTo>
                    <a:pt x="568" y="172"/>
                  </a:lnTo>
                  <a:lnTo>
                    <a:pt x="574" y="180"/>
                  </a:lnTo>
                  <a:lnTo>
                    <a:pt x="580" y="188"/>
                  </a:lnTo>
                  <a:lnTo>
                    <a:pt x="586" y="198"/>
                  </a:lnTo>
                  <a:lnTo>
                    <a:pt x="590" y="208"/>
                  </a:lnTo>
                  <a:lnTo>
                    <a:pt x="592" y="218"/>
                  </a:lnTo>
                  <a:lnTo>
                    <a:pt x="594" y="230"/>
                  </a:lnTo>
                  <a:lnTo>
                    <a:pt x="594" y="240"/>
                  </a:lnTo>
                  <a:lnTo>
                    <a:pt x="592" y="252"/>
                  </a:lnTo>
                  <a:lnTo>
                    <a:pt x="590" y="264"/>
                  </a:lnTo>
                  <a:lnTo>
                    <a:pt x="586" y="276"/>
                  </a:lnTo>
                  <a:lnTo>
                    <a:pt x="582" y="286"/>
                  </a:lnTo>
                  <a:lnTo>
                    <a:pt x="576" y="296"/>
                  </a:lnTo>
                  <a:lnTo>
                    <a:pt x="568" y="306"/>
                  </a:lnTo>
                  <a:lnTo>
                    <a:pt x="568" y="306"/>
                  </a:lnTo>
                  <a:lnTo>
                    <a:pt x="584" y="304"/>
                  </a:lnTo>
                  <a:lnTo>
                    <a:pt x="602" y="304"/>
                  </a:lnTo>
                  <a:lnTo>
                    <a:pt x="616" y="308"/>
                  </a:lnTo>
                  <a:lnTo>
                    <a:pt x="632" y="312"/>
                  </a:lnTo>
                  <a:lnTo>
                    <a:pt x="644" y="320"/>
                  </a:lnTo>
                  <a:lnTo>
                    <a:pt x="656" y="330"/>
                  </a:lnTo>
                  <a:lnTo>
                    <a:pt x="666" y="340"/>
                  </a:lnTo>
                  <a:lnTo>
                    <a:pt x="674" y="354"/>
                  </a:lnTo>
                  <a:lnTo>
                    <a:pt x="678" y="368"/>
                  </a:lnTo>
                  <a:lnTo>
                    <a:pt x="680" y="382"/>
                  </a:lnTo>
                  <a:lnTo>
                    <a:pt x="680" y="398"/>
                  </a:lnTo>
                  <a:lnTo>
                    <a:pt x="674" y="414"/>
                  </a:lnTo>
                  <a:lnTo>
                    <a:pt x="666" y="430"/>
                  </a:lnTo>
                  <a:lnTo>
                    <a:pt x="654" y="446"/>
                  </a:lnTo>
                  <a:lnTo>
                    <a:pt x="638" y="462"/>
                  </a:lnTo>
                  <a:lnTo>
                    <a:pt x="616" y="478"/>
                  </a:lnTo>
                  <a:lnTo>
                    <a:pt x="616" y="478"/>
                  </a:lnTo>
                  <a:lnTo>
                    <a:pt x="628" y="484"/>
                  </a:lnTo>
                  <a:lnTo>
                    <a:pt x="640" y="490"/>
                  </a:lnTo>
                  <a:lnTo>
                    <a:pt x="654" y="500"/>
                  </a:lnTo>
                  <a:lnTo>
                    <a:pt x="668" y="510"/>
                  </a:lnTo>
                  <a:lnTo>
                    <a:pt x="680" y="524"/>
                  </a:lnTo>
                  <a:lnTo>
                    <a:pt x="692" y="540"/>
                  </a:lnTo>
                  <a:lnTo>
                    <a:pt x="694" y="548"/>
                  </a:lnTo>
                  <a:lnTo>
                    <a:pt x="698" y="556"/>
                  </a:lnTo>
                  <a:lnTo>
                    <a:pt x="698" y="556"/>
                  </a:lnTo>
                  <a:lnTo>
                    <a:pt x="696" y="562"/>
                  </a:lnTo>
                  <a:lnTo>
                    <a:pt x="696" y="568"/>
                  </a:lnTo>
                  <a:lnTo>
                    <a:pt x="686" y="580"/>
                  </a:lnTo>
                  <a:lnTo>
                    <a:pt x="672" y="596"/>
                  </a:lnTo>
                  <a:lnTo>
                    <a:pt x="652" y="614"/>
                  </a:lnTo>
                  <a:lnTo>
                    <a:pt x="628" y="632"/>
                  </a:lnTo>
                  <a:lnTo>
                    <a:pt x="602" y="650"/>
                  </a:lnTo>
                  <a:lnTo>
                    <a:pt x="570" y="668"/>
                  </a:lnTo>
                  <a:lnTo>
                    <a:pt x="538" y="686"/>
                  </a:lnTo>
                  <a:lnTo>
                    <a:pt x="502" y="702"/>
                  </a:lnTo>
                  <a:lnTo>
                    <a:pt x="466" y="716"/>
                  </a:lnTo>
                  <a:lnTo>
                    <a:pt x="430" y="728"/>
                  </a:lnTo>
                  <a:lnTo>
                    <a:pt x="394" y="738"/>
                  </a:lnTo>
                  <a:lnTo>
                    <a:pt x="360" y="744"/>
                  </a:lnTo>
                  <a:lnTo>
                    <a:pt x="328" y="744"/>
                  </a:lnTo>
                  <a:lnTo>
                    <a:pt x="312" y="744"/>
                  </a:lnTo>
                  <a:lnTo>
                    <a:pt x="298" y="740"/>
                  </a:lnTo>
                  <a:lnTo>
                    <a:pt x="284" y="736"/>
                  </a:lnTo>
                  <a:lnTo>
                    <a:pt x="270" y="732"/>
                  </a:lnTo>
                  <a:lnTo>
                    <a:pt x="270" y="732"/>
                  </a:lnTo>
                  <a:lnTo>
                    <a:pt x="248" y="712"/>
                  </a:lnTo>
                  <a:lnTo>
                    <a:pt x="228" y="688"/>
                  </a:lnTo>
                  <a:lnTo>
                    <a:pt x="210" y="664"/>
                  </a:lnTo>
                  <a:lnTo>
                    <a:pt x="194" y="638"/>
                  </a:lnTo>
                  <a:lnTo>
                    <a:pt x="180" y="610"/>
                  </a:lnTo>
                  <a:lnTo>
                    <a:pt x="168" y="582"/>
                  </a:lnTo>
                  <a:lnTo>
                    <a:pt x="158" y="556"/>
                  </a:lnTo>
                  <a:lnTo>
                    <a:pt x="150" y="528"/>
                  </a:lnTo>
                  <a:lnTo>
                    <a:pt x="138" y="478"/>
                  </a:lnTo>
                  <a:lnTo>
                    <a:pt x="132" y="438"/>
                  </a:lnTo>
                  <a:lnTo>
                    <a:pt x="126" y="4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8" name="Freeform 67"/>
            <p:cNvSpPr/>
            <p:nvPr/>
          </p:nvSpPr>
          <p:spPr bwMode="auto">
            <a:xfrm>
              <a:off x="13646150" y="9239250"/>
              <a:ext cx="98425" cy="142875"/>
            </a:xfrm>
            <a:custGeom>
              <a:avLst/>
              <a:gdLst>
                <a:gd name="T0" fmla="*/ 24 w 62"/>
                <a:gd name="T1" fmla="*/ 90 h 90"/>
                <a:gd name="T2" fmla="*/ 24 w 62"/>
                <a:gd name="T3" fmla="*/ 90 h 90"/>
                <a:gd name="T4" fmla="*/ 10 w 62"/>
                <a:gd name="T5" fmla="*/ 44 h 90"/>
                <a:gd name="T6" fmla="*/ 0 w 62"/>
                <a:gd name="T7" fmla="*/ 4 h 90"/>
                <a:gd name="T8" fmla="*/ 0 w 62"/>
                <a:gd name="T9" fmla="*/ 4 h 90"/>
                <a:gd name="T10" fmla="*/ 4 w 62"/>
                <a:gd name="T11" fmla="*/ 2 h 90"/>
                <a:gd name="T12" fmla="*/ 10 w 62"/>
                <a:gd name="T13" fmla="*/ 0 h 90"/>
                <a:gd name="T14" fmla="*/ 26 w 62"/>
                <a:gd name="T15" fmla="*/ 4 h 90"/>
                <a:gd name="T16" fmla="*/ 42 w 62"/>
                <a:gd name="T17" fmla="*/ 10 h 90"/>
                <a:gd name="T18" fmla="*/ 48 w 62"/>
                <a:gd name="T19" fmla="*/ 16 h 90"/>
                <a:gd name="T20" fmla="*/ 54 w 62"/>
                <a:gd name="T21" fmla="*/ 22 h 90"/>
                <a:gd name="T22" fmla="*/ 60 w 62"/>
                <a:gd name="T23" fmla="*/ 28 h 90"/>
                <a:gd name="T24" fmla="*/ 62 w 62"/>
                <a:gd name="T25" fmla="*/ 36 h 90"/>
                <a:gd name="T26" fmla="*/ 62 w 62"/>
                <a:gd name="T27" fmla="*/ 44 h 90"/>
                <a:gd name="T28" fmla="*/ 62 w 62"/>
                <a:gd name="T29" fmla="*/ 52 h 90"/>
                <a:gd name="T30" fmla="*/ 58 w 62"/>
                <a:gd name="T31" fmla="*/ 60 h 90"/>
                <a:gd name="T32" fmla="*/ 50 w 62"/>
                <a:gd name="T33" fmla="*/ 70 h 90"/>
                <a:gd name="T34" fmla="*/ 38 w 62"/>
                <a:gd name="T35" fmla="*/ 80 h 90"/>
                <a:gd name="T36" fmla="*/ 24 w 62"/>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90">
                  <a:moveTo>
                    <a:pt x="24" y="90"/>
                  </a:moveTo>
                  <a:lnTo>
                    <a:pt x="24" y="90"/>
                  </a:lnTo>
                  <a:lnTo>
                    <a:pt x="10" y="44"/>
                  </a:lnTo>
                  <a:lnTo>
                    <a:pt x="0" y="4"/>
                  </a:lnTo>
                  <a:lnTo>
                    <a:pt x="0" y="4"/>
                  </a:lnTo>
                  <a:lnTo>
                    <a:pt x="4" y="2"/>
                  </a:lnTo>
                  <a:lnTo>
                    <a:pt x="10" y="0"/>
                  </a:lnTo>
                  <a:lnTo>
                    <a:pt x="26" y="4"/>
                  </a:lnTo>
                  <a:lnTo>
                    <a:pt x="42" y="10"/>
                  </a:lnTo>
                  <a:lnTo>
                    <a:pt x="48" y="16"/>
                  </a:lnTo>
                  <a:lnTo>
                    <a:pt x="54" y="22"/>
                  </a:lnTo>
                  <a:lnTo>
                    <a:pt x="60" y="28"/>
                  </a:lnTo>
                  <a:lnTo>
                    <a:pt x="62" y="36"/>
                  </a:lnTo>
                  <a:lnTo>
                    <a:pt x="62" y="44"/>
                  </a:lnTo>
                  <a:lnTo>
                    <a:pt x="62" y="52"/>
                  </a:lnTo>
                  <a:lnTo>
                    <a:pt x="58" y="60"/>
                  </a:lnTo>
                  <a:lnTo>
                    <a:pt x="50" y="70"/>
                  </a:lnTo>
                  <a:lnTo>
                    <a:pt x="38" y="80"/>
                  </a:lnTo>
                  <a:lnTo>
                    <a:pt x="24" y="90"/>
                  </a:lnTo>
                  <a:close/>
                </a:path>
              </a:pathLst>
            </a:custGeom>
            <a:solidFill>
              <a:srgbClr val="DDB597"/>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49" name="Freeform 68"/>
            <p:cNvSpPr/>
            <p:nvPr/>
          </p:nvSpPr>
          <p:spPr bwMode="auto">
            <a:xfrm>
              <a:off x="13646150" y="9239250"/>
              <a:ext cx="98425" cy="142875"/>
            </a:xfrm>
            <a:custGeom>
              <a:avLst/>
              <a:gdLst>
                <a:gd name="T0" fmla="*/ 24 w 62"/>
                <a:gd name="T1" fmla="*/ 90 h 90"/>
                <a:gd name="T2" fmla="*/ 24 w 62"/>
                <a:gd name="T3" fmla="*/ 90 h 90"/>
                <a:gd name="T4" fmla="*/ 10 w 62"/>
                <a:gd name="T5" fmla="*/ 44 h 90"/>
                <a:gd name="T6" fmla="*/ 0 w 62"/>
                <a:gd name="T7" fmla="*/ 4 h 90"/>
                <a:gd name="T8" fmla="*/ 0 w 62"/>
                <a:gd name="T9" fmla="*/ 4 h 90"/>
                <a:gd name="T10" fmla="*/ 4 w 62"/>
                <a:gd name="T11" fmla="*/ 2 h 90"/>
                <a:gd name="T12" fmla="*/ 10 w 62"/>
                <a:gd name="T13" fmla="*/ 0 h 90"/>
                <a:gd name="T14" fmla="*/ 26 w 62"/>
                <a:gd name="T15" fmla="*/ 4 h 90"/>
                <a:gd name="T16" fmla="*/ 42 w 62"/>
                <a:gd name="T17" fmla="*/ 10 h 90"/>
                <a:gd name="T18" fmla="*/ 48 w 62"/>
                <a:gd name="T19" fmla="*/ 16 h 90"/>
                <a:gd name="T20" fmla="*/ 54 w 62"/>
                <a:gd name="T21" fmla="*/ 22 h 90"/>
                <a:gd name="T22" fmla="*/ 60 w 62"/>
                <a:gd name="T23" fmla="*/ 28 h 90"/>
                <a:gd name="T24" fmla="*/ 62 w 62"/>
                <a:gd name="T25" fmla="*/ 36 h 90"/>
                <a:gd name="T26" fmla="*/ 62 w 62"/>
                <a:gd name="T27" fmla="*/ 44 h 90"/>
                <a:gd name="T28" fmla="*/ 62 w 62"/>
                <a:gd name="T29" fmla="*/ 52 h 90"/>
                <a:gd name="T30" fmla="*/ 58 w 62"/>
                <a:gd name="T31" fmla="*/ 60 h 90"/>
                <a:gd name="T32" fmla="*/ 50 w 62"/>
                <a:gd name="T33" fmla="*/ 70 h 90"/>
                <a:gd name="T34" fmla="*/ 38 w 62"/>
                <a:gd name="T35" fmla="*/ 80 h 90"/>
                <a:gd name="T36" fmla="*/ 24 w 62"/>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90">
                  <a:moveTo>
                    <a:pt x="24" y="90"/>
                  </a:moveTo>
                  <a:lnTo>
                    <a:pt x="24" y="90"/>
                  </a:lnTo>
                  <a:lnTo>
                    <a:pt x="10" y="44"/>
                  </a:lnTo>
                  <a:lnTo>
                    <a:pt x="0" y="4"/>
                  </a:lnTo>
                  <a:lnTo>
                    <a:pt x="0" y="4"/>
                  </a:lnTo>
                  <a:lnTo>
                    <a:pt x="4" y="2"/>
                  </a:lnTo>
                  <a:lnTo>
                    <a:pt x="10" y="0"/>
                  </a:lnTo>
                  <a:lnTo>
                    <a:pt x="26" y="4"/>
                  </a:lnTo>
                  <a:lnTo>
                    <a:pt x="42" y="10"/>
                  </a:lnTo>
                  <a:lnTo>
                    <a:pt x="48" y="16"/>
                  </a:lnTo>
                  <a:lnTo>
                    <a:pt x="54" y="22"/>
                  </a:lnTo>
                  <a:lnTo>
                    <a:pt x="60" y="28"/>
                  </a:lnTo>
                  <a:lnTo>
                    <a:pt x="62" y="36"/>
                  </a:lnTo>
                  <a:lnTo>
                    <a:pt x="62" y="44"/>
                  </a:lnTo>
                  <a:lnTo>
                    <a:pt x="62" y="52"/>
                  </a:lnTo>
                  <a:lnTo>
                    <a:pt x="58" y="60"/>
                  </a:lnTo>
                  <a:lnTo>
                    <a:pt x="50" y="70"/>
                  </a:lnTo>
                  <a:lnTo>
                    <a:pt x="38" y="80"/>
                  </a:lnTo>
                  <a:lnTo>
                    <a:pt x="24"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0" name="Freeform 69"/>
            <p:cNvSpPr/>
            <p:nvPr/>
          </p:nvSpPr>
          <p:spPr bwMode="auto">
            <a:xfrm>
              <a:off x="11588750" y="9782175"/>
              <a:ext cx="2486025" cy="1682750"/>
            </a:xfrm>
            <a:custGeom>
              <a:avLst/>
              <a:gdLst>
                <a:gd name="T0" fmla="*/ 1406 w 1566"/>
                <a:gd name="T1" fmla="*/ 0 h 1060"/>
                <a:gd name="T2" fmla="*/ 1406 w 1566"/>
                <a:gd name="T3" fmla="*/ 0 h 1060"/>
                <a:gd name="T4" fmla="*/ 1220 w 1566"/>
                <a:gd name="T5" fmla="*/ 82 h 1060"/>
                <a:gd name="T6" fmla="*/ 792 w 1566"/>
                <a:gd name="T7" fmla="*/ 270 h 1060"/>
                <a:gd name="T8" fmla="*/ 548 w 1566"/>
                <a:gd name="T9" fmla="*/ 374 h 1060"/>
                <a:gd name="T10" fmla="*/ 318 w 1566"/>
                <a:gd name="T11" fmla="*/ 472 h 1060"/>
                <a:gd name="T12" fmla="*/ 128 w 1566"/>
                <a:gd name="T13" fmla="*/ 548 h 1060"/>
                <a:gd name="T14" fmla="*/ 54 w 1566"/>
                <a:gd name="T15" fmla="*/ 576 h 1060"/>
                <a:gd name="T16" fmla="*/ 0 w 1566"/>
                <a:gd name="T17" fmla="*/ 596 h 1060"/>
                <a:gd name="T18" fmla="*/ 0 w 1566"/>
                <a:gd name="T19" fmla="*/ 596 h 1060"/>
                <a:gd name="T20" fmla="*/ 66 w 1566"/>
                <a:gd name="T21" fmla="*/ 794 h 1060"/>
                <a:gd name="T22" fmla="*/ 118 w 1566"/>
                <a:gd name="T23" fmla="*/ 950 h 1060"/>
                <a:gd name="T24" fmla="*/ 156 w 1566"/>
                <a:gd name="T25" fmla="*/ 1060 h 1060"/>
                <a:gd name="T26" fmla="*/ 156 w 1566"/>
                <a:gd name="T27" fmla="*/ 1060 h 1060"/>
                <a:gd name="T28" fmla="*/ 366 w 1566"/>
                <a:gd name="T29" fmla="*/ 956 h 1060"/>
                <a:gd name="T30" fmla="*/ 832 w 1566"/>
                <a:gd name="T31" fmla="*/ 722 h 1060"/>
                <a:gd name="T32" fmla="*/ 1086 w 1566"/>
                <a:gd name="T33" fmla="*/ 594 h 1060"/>
                <a:gd name="T34" fmla="*/ 1314 w 1566"/>
                <a:gd name="T35" fmla="*/ 478 h 1060"/>
                <a:gd name="T36" fmla="*/ 1484 w 1566"/>
                <a:gd name="T37" fmla="*/ 388 h 1060"/>
                <a:gd name="T38" fmla="*/ 1538 w 1566"/>
                <a:gd name="T39" fmla="*/ 358 h 1060"/>
                <a:gd name="T40" fmla="*/ 1566 w 1566"/>
                <a:gd name="T41" fmla="*/ 340 h 1060"/>
                <a:gd name="T42" fmla="*/ 1566 w 1566"/>
                <a:gd name="T43" fmla="*/ 340 h 1060"/>
                <a:gd name="T44" fmla="*/ 1550 w 1566"/>
                <a:gd name="T45" fmla="*/ 298 h 1060"/>
                <a:gd name="T46" fmla="*/ 1512 w 1566"/>
                <a:gd name="T47" fmla="*/ 202 h 1060"/>
                <a:gd name="T48" fmla="*/ 1486 w 1566"/>
                <a:gd name="T49" fmla="*/ 144 h 1060"/>
                <a:gd name="T50" fmla="*/ 1460 w 1566"/>
                <a:gd name="T51" fmla="*/ 88 h 1060"/>
                <a:gd name="T52" fmla="*/ 1432 w 1566"/>
                <a:gd name="T53" fmla="*/ 38 h 1060"/>
                <a:gd name="T54" fmla="*/ 1420 w 1566"/>
                <a:gd name="T55" fmla="*/ 16 h 1060"/>
                <a:gd name="T56" fmla="*/ 1406 w 1566"/>
                <a:gd name="T57"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6" h="1060">
                  <a:moveTo>
                    <a:pt x="1406" y="0"/>
                  </a:moveTo>
                  <a:lnTo>
                    <a:pt x="1406" y="0"/>
                  </a:lnTo>
                  <a:lnTo>
                    <a:pt x="1220" y="82"/>
                  </a:lnTo>
                  <a:lnTo>
                    <a:pt x="792" y="270"/>
                  </a:lnTo>
                  <a:lnTo>
                    <a:pt x="548" y="374"/>
                  </a:lnTo>
                  <a:lnTo>
                    <a:pt x="318" y="472"/>
                  </a:lnTo>
                  <a:lnTo>
                    <a:pt x="128" y="548"/>
                  </a:lnTo>
                  <a:lnTo>
                    <a:pt x="54" y="576"/>
                  </a:lnTo>
                  <a:lnTo>
                    <a:pt x="0" y="596"/>
                  </a:lnTo>
                  <a:lnTo>
                    <a:pt x="0" y="596"/>
                  </a:lnTo>
                  <a:lnTo>
                    <a:pt x="66" y="794"/>
                  </a:lnTo>
                  <a:lnTo>
                    <a:pt x="118" y="950"/>
                  </a:lnTo>
                  <a:lnTo>
                    <a:pt x="156" y="1060"/>
                  </a:lnTo>
                  <a:lnTo>
                    <a:pt x="156" y="1060"/>
                  </a:lnTo>
                  <a:lnTo>
                    <a:pt x="366" y="956"/>
                  </a:lnTo>
                  <a:lnTo>
                    <a:pt x="832" y="722"/>
                  </a:lnTo>
                  <a:lnTo>
                    <a:pt x="1086" y="594"/>
                  </a:lnTo>
                  <a:lnTo>
                    <a:pt x="1314" y="478"/>
                  </a:lnTo>
                  <a:lnTo>
                    <a:pt x="1484" y="388"/>
                  </a:lnTo>
                  <a:lnTo>
                    <a:pt x="1538" y="358"/>
                  </a:lnTo>
                  <a:lnTo>
                    <a:pt x="1566" y="340"/>
                  </a:lnTo>
                  <a:lnTo>
                    <a:pt x="1566" y="340"/>
                  </a:lnTo>
                  <a:lnTo>
                    <a:pt x="1550" y="298"/>
                  </a:lnTo>
                  <a:lnTo>
                    <a:pt x="1512" y="202"/>
                  </a:lnTo>
                  <a:lnTo>
                    <a:pt x="1486" y="144"/>
                  </a:lnTo>
                  <a:lnTo>
                    <a:pt x="1460" y="88"/>
                  </a:lnTo>
                  <a:lnTo>
                    <a:pt x="1432" y="38"/>
                  </a:lnTo>
                  <a:lnTo>
                    <a:pt x="1420" y="16"/>
                  </a:lnTo>
                  <a:lnTo>
                    <a:pt x="140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1" name="Freeform 70"/>
            <p:cNvSpPr/>
            <p:nvPr/>
          </p:nvSpPr>
          <p:spPr bwMode="auto">
            <a:xfrm>
              <a:off x="11588750" y="9782175"/>
              <a:ext cx="2486025" cy="1682750"/>
            </a:xfrm>
            <a:custGeom>
              <a:avLst/>
              <a:gdLst>
                <a:gd name="T0" fmla="*/ 1406 w 1566"/>
                <a:gd name="T1" fmla="*/ 0 h 1060"/>
                <a:gd name="T2" fmla="*/ 1406 w 1566"/>
                <a:gd name="T3" fmla="*/ 0 h 1060"/>
                <a:gd name="T4" fmla="*/ 1220 w 1566"/>
                <a:gd name="T5" fmla="*/ 82 h 1060"/>
                <a:gd name="T6" fmla="*/ 792 w 1566"/>
                <a:gd name="T7" fmla="*/ 270 h 1060"/>
                <a:gd name="T8" fmla="*/ 548 w 1566"/>
                <a:gd name="T9" fmla="*/ 374 h 1060"/>
                <a:gd name="T10" fmla="*/ 318 w 1566"/>
                <a:gd name="T11" fmla="*/ 472 h 1060"/>
                <a:gd name="T12" fmla="*/ 128 w 1566"/>
                <a:gd name="T13" fmla="*/ 548 h 1060"/>
                <a:gd name="T14" fmla="*/ 54 w 1566"/>
                <a:gd name="T15" fmla="*/ 576 h 1060"/>
                <a:gd name="T16" fmla="*/ 0 w 1566"/>
                <a:gd name="T17" fmla="*/ 596 h 1060"/>
                <a:gd name="T18" fmla="*/ 0 w 1566"/>
                <a:gd name="T19" fmla="*/ 596 h 1060"/>
                <a:gd name="T20" fmla="*/ 66 w 1566"/>
                <a:gd name="T21" fmla="*/ 794 h 1060"/>
                <a:gd name="T22" fmla="*/ 118 w 1566"/>
                <a:gd name="T23" fmla="*/ 950 h 1060"/>
                <a:gd name="T24" fmla="*/ 156 w 1566"/>
                <a:gd name="T25" fmla="*/ 1060 h 1060"/>
                <a:gd name="T26" fmla="*/ 156 w 1566"/>
                <a:gd name="T27" fmla="*/ 1060 h 1060"/>
                <a:gd name="T28" fmla="*/ 366 w 1566"/>
                <a:gd name="T29" fmla="*/ 956 h 1060"/>
                <a:gd name="T30" fmla="*/ 832 w 1566"/>
                <a:gd name="T31" fmla="*/ 722 h 1060"/>
                <a:gd name="T32" fmla="*/ 1086 w 1566"/>
                <a:gd name="T33" fmla="*/ 594 h 1060"/>
                <a:gd name="T34" fmla="*/ 1314 w 1566"/>
                <a:gd name="T35" fmla="*/ 478 h 1060"/>
                <a:gd name="T36" fmla="*/ 1484 w 1566"/>
                <a:gd name="T37" fmla="*/ 388 h 1060"/>
                <a:gd name="T38" fmla="*/ 1538 w 1566"/>
                <a:gd name="T39" fmla="*/ 358 h 1060"/>
                <a:gd name="T40" fmla="*/ 1566 w 1566"/>
                <a:gd name="T41" fmla="*/ 340 h 1060"/>
                <a:gd name="T42" fmla="*/ 1566 w 1566"/>
                <a:gd name="T43" fmla="*/ 340 h 1060"/>
                <a:gd name="T44" fmla="*/ 1550 w 1566"/>
                <a:gd name="T45" fmla="*/ 298 h 1060"/>
                <a:gd name="T46" fmla="*/ 1512 w 1566"/>
                <a:gd name="T47" fmla="*/ 202 h 1060"/>
                <a:gd name="T48" fmla="*/ 1486 w 1566"/>
                <a:gd name="T49" fmla="*/ 144 h 1060"/>
                <a:gd name="T50" fmla="*/ 1460 w 1566"/>
                <a:gd name="T51" fmla="*/ 88 h 1060"/>
                <a:gd name="T52" fmla="*/ 1432 w 1566"/>
                <a:gd name="T53" fmla="*/ 38 h 1060"/>
                <a:gd name="T54" fmla="*/ 1420 w 1566"/>
                <a:gd name="T55" fmla="*/ 16 h 1060"/>
                <a:gd name="T56" fmla="*/ 1406 w 1566"/>
                <a:gd name="T57"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6" h="1060">
                  <a:moveTo>
                    <a:pt x="1406" y="0"/>
                  </a:moveTo>
                  <a:lnTo>
                    <a:pt x="1406" y="0"/>
                  </a:lnTo>
                  <a:lnTo>
                    <a:pt x="1220" y="82"/>
                  </a:lnTo>
                  <a:lnTo>
                    <a:pt x="792" y="270"/>
                  </a:lnTo>
                  <a:lnTo>
                    <a:pt x="548" y="374"/>
                  </a:lnTo>
                  <a:lnTo>
                    <a:pt x="318" y="472"/>
                  </a:lnTo>
                  <a:lnTo>
                    <a:pt x="128" y="548"/>
                  </a:lnTo>
                  <a:lnTo>
                    <a:pt x="54" y="576"/>
                  </a:lnTo>
                  <a:lnTo>
                    <a:pt x="0" y="596"/>
                  </a:lnTo>
                  <a:lnTo>
                    <a:pt x="0" y="596"/>
                  </a:lnTo>
                  <a:lnTo>
                    <a:pt x="66" y="794"/>
                  </a:lnTo>
                  <a:lnTo>
                    <a:pt x="118" y="950"/>
                  </a:lnTo>
                  <a:lnTo>
                    <a:pt x="156" y="1060"/>
                  </a:lnTo>
                  <a:lnTo>
                    <a:pt x="156" y="1060"/>
                  </a:lnTo>
                  <a:lnTo>
                    <a:pt x="366" y="956"/>
                  </a:lnTo>
                  <a:lnTo>
                    <a:pt x="832" y="722"/>
                  </a:lnTo>
                  <a:lnTo>
                    <a:pt x="1086" y="594"/>
                  </a:lnTo>
                  <a:lnTo>
                    <a:pt x="1314" y="478"/>
                  </a:lnTo>
                  <a:lnTo>
                    <a:pt x="1484" y="388"/>
                  </a:lnTo>
                  <a:lnTo>
                    <a:pt x="1538" y="358"/>
                  </a:lnTo>
                  <a:lnTo>
                    <a:pt x="1566" y="340"/>
                  </a:lnTo>
                  <a:lnTo>
                    <a:pt x="1566" y="340"/>
                  </a:lnTo>
                  <a:lnTo>
                    <a:pt x="1550" y="298"/>
                  </a:lnTo>
                  <a:lnTo>
                    <a:pt x="1512" y="202"/>
                  </a:lnTo>
                  <a:lnTo>
                    <a:pt x="1486" y="144"/>
                  </a:lnTo>
                  <a:lnTo>
                    <a:pt x="1460" y="88"/>
                  </a:lnTo>
                  <a:lnTo>
                    <a:pt x="1432" y="38"/>
                  </a:lnTo>
                  <a:lnTo>
                    <a:pt x="1420" y="16"/>
                  </a:lnTo>
                  <a:lnTo>
                    <a:pt x="14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2" name="Freeform 71"/>
            <p:cNvSpPr/>
            <p:nvPr/>
          </p:nvSpPr>
          <p:spPr bwMode="auto">
            <a:xfrm>
              <a:off x="11439525" y="9798050"/>
              <a:ext cx="2514600" cy="1809750"/>
            </a:xfrm>
            <a:custGeom>
              <a:avLst/>
              <a:gdLst>
                <a:gd name="T0" fmla="*/ 1436 w 1584"/>
                <a:gd name="T1" fmla="*/ 0 h 1140"/>
                <a:gd name="T2" fmla="*/ 1436 w 1584"/>
                <a:gd name="T3" fmla="*/ 0 h 1140"/>
                <a:gd name="T4" fmla="*/ 1244 w 1584"/>
                <a:gd name="T5" fmla="*/ 82 h 1140"/>
                <a:gd name="T6" fmla="*/ 806 w 1584"/>
                <a:gd name="T7" fmla="*/ 268 h 1140"/>
                <a:gd name="T8" fmla="*/ 558 w 1584"/>
                <a:gd name="T9" fmla="*/ 372 h 1140"/>
                <a:gd name="T10" fmla="*/ 324 w 1584"/>
                <a:gd name="T11" fmla="*/ 468 h 1140"/>
                <a:gd name="T12" fmla="*/ 130 w 1584"/>
                <a:gd name="T13" fmla="*/ 546 h 1140"/>
                <a:gd name="T14" fmla="*/ 56 w 1584"/>
                <a:gd name="T15" fmla="*/ 574 h 1140"/>
                <a:gd name="T16" fmla="*/ 0 w 1584"/>
                <a:gd name="T17" fmla="*/ 592 h 1140"/>
                <a:gd name="T18" fmla="*/ 0 w 1584"/>
                <a:gd name="T19" fmla="*/ 592 h 1140"/>
                <a:gd name="T20" fmla="*/ 62 w 1584"/>
                <a:gd name="T21" fmla="*/ 832 h 1140"/>
                <a:gd name="T22" fmla="*/ 112 w 1584"/>
                <a:gd name="T23" fmla="*/ 1016 h 1140"/>
                <a:gd name="T24" fmla="*/ 132 w 1584"/>
                <a:gd name="T25" fmla="*/ 1090 h 1140"/>
                <a:gd name="T26" fmla="*/ 148 w 1584"/>
                <a:gd name="T27" fmla="*/ 1140 h 1140"/>
                <a:gd name="T28" fmla="*/ 148 w 1584"/>
                <a:gd name="T29" fmla="*/ 1140 h 1140"/>
                <a:gd name="T30" fmla="*/ 362 w 1584"/>
                <a:gd name="T31" fmla="*/ 1030 h 1140"/>
                <a:gd name="T32" fmla="*/ 838 w 1584"/>
                <a:gd name="T33" fmla="*/ 784 h 1140"/>
                <a:gd name="T34" fmla="*/ 1096 w 1584"/>
                <a:gd name="T35" fmla="*/ 648 h 1140"/>
                <a:gd name="T36" fmla="*/ 1328 w 1584"/>
                <a:gd name="T37" fmla="*/ 526 h 1140"/>
                <a:gd name="T38" fmla="*/ 1500 w 1584"/>
                <a:gd name="T39" fmla="*/ 432 h 1140"/>
                <a:gd name="T40" fmla="*/ 1556 w 1584"/>
                <a:gd name="T41" fmla="*/ 402 h 1140"/>
                <a:gd name="T42" fmla="*/ 1584 w 1584"/>
                <a:gd name="T43" fmla="*/ 384 h 1140"/>
                <a:gd name="T44" fmla="*/ 1584 w 1584"/>
                <a:gd name="T45" fmla="*/ 384 h 1140"/>
                <a:gd name="T46" fmla="*/ 1570 w 1584"/>
                <a:gd name="T47" fmla="*/ 336 h 1140"/>
                <a:gd name="T48" fmla="*/ 1556 w 1584"/>
                <a:gd name="T49" fmla="*/ 284 h 1140"/>
                <a:gd name="T50" fmla="*/ 1536 w 1584"/>
                <a:gd name="T51" fmla="*/ 224 h 1140"/>
                <a:gd name="T52" fmla="*/ 1514 w 1584"/>
                <a:gd name="T53" fmla="*/ 158 h 1140"/>
                <a:gd name="T54" fmla="*/ 1488 w 1584"/>
                <a:gd name="T55" fmla="*/ 96 h 1140"/>
                <a:gd name="T56" fmla="*/ 1476 w 1584"/>
                <a:gd name="T57" fmla="*/ 66 h 1140"/>
                <a:gd name="T58" fmla="*/ 1462 w 1584"/>
                <a:gd name="T59" fmla="*/ 40 h 1140"/>
                <a:gd name="T60" fmla="*/ 1448 w 1584"/>
                <a:gd name="T61" fmla="*/ 18 h 1140"/>
                <a:gd name="T62" fmla="*/ 1436 w 1584"/>
                <a:gd name="T63"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4" h="1140">
                  <a:moveTo>
                    <a:pt x="1436" y="0"/>
                  </a:moveTo>
                  <a:lnTo>
                    <a:pt x="1436" y="0"/>
                  </a:lnTo>
                  <a:lnTo>
                    <a:pt x="1244" y="82"/>
                  </a:lnTo>
                  <a:lnTo>
                    <a:pt x="806" y="268"/>
                  </a:lnTo>
                  <a:lnTo>
                    <a:pt x="558" y="372"/>
                  </a:lnTo>
                  <a:lnTo>
                    <a:pt x="324" y="468"/>
                  </a:lnTo>
                  <a:lnTo>
                    <a:pt x="130" y="546"/>
                  </a:lnTo>
                  <a:lnTo>
                    <a:pt x="56" y="574"/>
                  </a:lnTo>
                  <a:lnTo>
                    <a:pt x="0" y="592"/>
                  </a:lnTo>
                  <a:lnTo>
                    <a:pt x="0" y="592"/>
                  </a:lnTo>
                  <a:lnTo>
                    <a:pt x="62" y="832"/>
                  </a:lnTo>
                  <a:lnTo>
                    <a:pt x="112" y="1016"/>
                  </a:lnTo>
                  <a:lnTo>
                    <a:pt x="132" y="1090"/>
                  </a:lnTo>
                  <a:lnTo>
                    <a:pt x="148" y="1140"/>
                  </a:lnTo>
                  <a:lnTo>
                    <a:pt x="148" y="1140"/>
                  </a:lnTo>
                  <a:lnTo>
                    <a:pt x="362" y="1030"/>
                  </a:lnTo>
                  <a:lnTo>
                    <a:pt x="838" y="784"/>
                  </a:lnTo>
                  <a:lnTo>
                    <a:pt x="1096" y="648"/>
                  </a:lnTo>
                  <a:lnTo>
                    <a:pt x="1328" y="526"/>
                  </a:lnTo>
                  <a:lnTo>
                    <a:pt x="1500" y="432"/>
                  </a:lnTo>
                  <a:lnTo>
                    <a:pt x="1556" y="402"/>
                  </a:lnTo>
                  <a:lnTo>
                    <a:pt x="1584" y="384"/>
                  </a:lnTo>
                  <a:lnTo>
                    <a:pt x="1584" y="384"/>
                  </a:lnTo>
                  <a:lnTo>
                    <a:pt x="1570" y="336"/>
                  </a:lnTo>
                  <a:lnTo>
                    <a:pt x="1556" y="284"/>
                  </a:lnTo>
                  <a:lnTo>
                    <a:pt x="1536" y="224"/>
                  </a:lnTo>
                  <a:lnTo>
                    <a:pt x="1514" y="158"/>
                  </a:lnTo>
                  <a:lnTo>
                    <a:pt x="1488" y="96"/>
                  </a:lnTo>
                  <a:lnTo>
                    <a:pt x="1476" y="66"/>
                  </a:lnTo>
                  <a:lnTo>
                    <a:pt x="1462" y="40"/>
                  </a:lnTo>
                  <a:lnTo>
                    <a:pt x="1448" y="18"/>
                  </a:lnTo>
                  <a:lnTo>
                    <a:pt x="1436"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3" name="Freeform 72"/>
            <p:cNvSpPr/>
            <p:nvPr/>
          </p:nvSpPr>
          <p:spPr bwMode="auto">
            <a:xfrm>
              <a:off x="11439525" y="9798050"/>
              <a:ext cx="2514600" cy="1809750"/>
            </a:xfrm>
            <a:custGeom>
              <a:avLst/>
              <a:gdLst>
                <a:gd name="T0" fmla="*/ 1436 w 1584"/>
                <a:gd name="T1" fmla="*/ 0 h 1140"/>
                <a:gd name="T2" fmla="*/ 1436 w 1584"/>
                <a:gd name="T3" fmla="*/ 0 h 1140"/>
                <a:gd name="T4" fmla="*/ 1244 w 1584"/>
                <a:gd name="T5" fmla="*/ 82 h 1140"/>
                <a:gd name="T6" fmla="*/ 806 w 1584"/>
                <a:gd name="T7" fmla="*/ 268 h 1140"/>
                <a:gd name="T8" fmla="*/ 558 w 1584"/>
                <a:gd name="T9" fmla="*/ 372 h 1140"/>
                <a:gd name="T10" fmla="*/ 324 w 1584"/>
                <a:gd name="T11" fmla="*/ 468 h 1140"/>
                <a:gd name="T12" fmla="*/ 130 w 1584"/>
                <a:gd name="T13" fmla="*/ 546 h 1140"/>
                <a:gd name="T14" fmla="*/ 56 w 1584"/>
                <a:gd name="T15" fmla="*/ 574 h 1140"/>
                <a:gd name="T16" fmla="*/ 0 w 1584"/>
                <a:gd name="T17" fmla="*/ 592 h 1140"/>
                <a:gd name="T18" fmla="*/ 0 w 1584"/>
                <a:gd name="T19" fmla="*/ 592 h 1140"/>
                <a:gd name="T20" fmla="*/ 62 w 1584"/>
                <a:gd name="T21" fmla="*/ 832 h 1140"/>
                <a:gd name="T22" fmla="*/ 112 w 1584"/>
                <a:gd name="T23" fmla="*/ 1016 h 1140"/>
                <a:gd name="T24" fmla="*/ 132 w 1584"/>
                <a:gd name="T25" fmla="*/ 1090 h 1140"/>
                <a:gd name="T26" fmla="*/ 148 w 1584"/>
                <a:gd name="T27" fmla="*/ 1140 h 1140"/>
                <a:gd name="T28" fmla="*/ 148 w 1584"/>
                <a:gd name="T29" fmla="*/ 1140 h 1140"/>
                <a:gd name="T30" fmla="*/ 362 w 1584"/>
                <a:gd name="T31" fmla="*/ 1030 h 1140"/>
                <a:gd name="T32" fmla="*/ 838 w 1584"/>
                <a:gd name="T33" fmla="*/ 784 h 1140"/>
                <a:gd name="T34" fmla="*/ 1096 w 1584"/>
                <a:gd name="T35" fmla="*/ 648 h 1140"/>
                <a:gd name="T36" fmla="*/ 1328 w 1584"/>
                <a:gd name="T37" fmla="*/ 526 h 1140"/>
                <a:gd name="T38" fmla="*/ 1500 w 1584"/>
                <a:gd name="T39" fmla="*/ 432 h 1140"/>
                <a:gd name="T40" fmla="*/ 1556 w 1584"/>
                <a:gd name="T41" fmla="*/ 402 h 1140"/>
                <a:gd name="T42" fmla="*/ 1584 w 1584"/>
                <a:gd name="T43" fmla="*/ 384 h 1140"/>
                <a:gd name="T44" fmla="*/ 1584 w 1584"/>
                <a:gd name="T45" fmla="*/ 384 h 1140"/>
                <a:gd name="T46" fmla="*/ 1570 w 1584"/>
                <a:gd name="T47" fmla="*/ 336 h 1140"/>
                <a:gd name="T48" fmla="*/ 1556 w 1584"/>
                <a:gd name="T49" fmla="*/ 284 h 1140"/>
                <a:gd name="T50" fmla="*/ 1536 w 1584"/>
                <a:gd name="T51" fmla="*/ 224 h 1140"/>
                <a:gd name="T52" fmla="*/ 1514 w 1584"/>
                <a:gd name="T53" fmla="*/ 158 h 1140"/>
                <a:gd name="T54" fmla="*/ 1488 w 1584"/>
                <a:gd name="T55" fmla="*/ 96 h 1140"/>
                <a:gd name="T56" fmla="*/ 1476 w 1584"/>
                <a:gd name="T57" fmla="*/ 66 h 1140"/>
                <a:gd name="T58" fmla="*/ 1462 w 1584"/>
                <a:gd name="T59" fmla="*/ 40 h 1140"/>
                <a:gd name="T60" fmla="*/ 1448 w 1584"/>
                <a:gd name="T61" fmla="*/ 18 h 1140"/>
                <a:gd name="T62" fmla="*/ 1436 w 1584"/>
                <a:gd name="T63"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4" h="1140">
                  <a:moveTo>
                    <a:pt x="1436" y="0"/>
                  </a:moveTo>
                  <a:lnTo>
                    <a:pt x="1436" y="0"/>
                  </a:lnTo>
                  <a:lnTo>
                    <a:pt x="1244" y="82"/>
                  </a:lnTo>
                  <a:lnTo>
                    <a:pt x="806" y="268"/>
                  </a:lnTo>
                  <a:lnTo>
                    <a:pt x="558" y="372"/>
                  </a:lnTo>
                  <a:lnTo>
                    <a:pt x="324" y="468"/>
                  </a:lnTo>
                  <a:lnTo>
                    <a:pt x="130" y="546"/>
                  </a:lnTo>
                  <a:lnTo>
                    <a:pt x="56" y="574"/>
                  </a:lnTo>
                  <a:lnTo>
                    <a:pt x="0" y="592"/>
                  </a:lnTo>
                  <a:lnTo>
                    <a:pt x="0" y="592"/>
                  </a:lnTo>
                  <a:lnTo>
                    <a:pt x="62" y="832"/>
                  </a:lnTo>
                  <a:lnTo>
                    <a:pt x="112" y="1016"/>
                  </a:lnTo>
                  <a:lnTo>
                    <a:pt x="132" y="1090"/>
                  </a:lnTo>
                  <a:lnTo>
                    <a:pt x="148" y="1140"/>
                  </a:lnTo>
                  <a:lnTo>
                    <a:pt x="148" y="1140"/>
                  </a:lnTo>
                  <a:lnTo>
                    <a:pt x="362" y="1030"/>
                  </a:lnTo>
                  <a:lnTo>
                    <a:pt x="838" y="784"/>
                  </a:lnTo>
                  <a:lnTo>
                    <a:pt x="1096" y="648"/>
                  </a:lnTo>
                  <a:lnTo>
                    <a:pt x="1328" y="526"/>
                  </a:lnTo>
                  <a:lnTo>
                    <a:pt x="1500" y="432"/>
                  </a:lnTo>
                  <a:lnTo>
                    <a:pt x="1556" y="402"/>
                  </a:lnTo>
                  <a:lnTo>
                    <a:pt x="1584" y="384"/>
                  </a:lnTo>
                  <a:lnTo>
                    <a:pt x="1584" y="384"/>
                  </a:lnTo>
                  <a:lnTo>
                    <a:pt x="1570" y="336"/>
                  </a:lnTo>
                  <a:lnTo>
                    <a:pt x="1556" y="284"/>
                  </a:lnTo>
                  <a:lnTo>
                    <a:pt x="1536" y="224"/>
                  </a:lnTo>
                  <a:lnTo>
                    <a:pt x="1514" y="158"/>
                  </a:lnTo>
                  <a:lnTo>
                    <a:pt x="1488" y="96"/>
                  </a:lnTo>
                  <a:lnTo>
                    <a:pt x="1476" y="66"/>
                  </a:lnTo>
                  <a:lnTo>
                    <a:pt x="1462" y="40"/>
                  </a:lnTo>
                  <a:lnTo>
                    <a:pt x="1448" y="18"/>
                  </a:lnTo>
                  <a:lnTo>
                    <a:pt x="14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4" name="Freeform 73"/>
            <p:cNvSpPr/>
            <p:nvPr/>
          </p:nvSpPr>
          <p:spPr bwMode="auto">
            <a:xfrm>
              <a:off x="13519150" y="9934575"/>
              <a:ext cx="212725" cy="542925"/>
            </a:xfrm>
            <a:custGeom>
              <a:avLst/>
              <a:gdLst>
                <a:gd name="T0" fmla="*/ 0 w 134"/>
                <a:gd name="T1" fmla="*/ 0 h 342"/>
                <a:gd name="T2" fmla="*/ 0 w 134"/>
                <a:gd name="T3" fmla="*/ 0 h 342"/>
                <a:gd name="T4" fmla="*/ 58 w 134"/>
                <a:gd name="T5" fmla="*/ 138 h 342"/>
                <a:gd name="T6" fmla="*/ 102 w 134"/>
                <a:gd name="T7" fmla="*/ 250 h 342"/>
                <a:gd name="T8" fmla="*/ 122 w 134"/>
                <a:gd name="T9" fmla="*/ 302 h 342"/>
                <a:gd name="T10" fmla="*/ 134 w 134"/>
                <a:gd name="T11" fmla="*/ 342 h 342"/>
                <a:gd name="T12" fmla="*/ 134 w 134"/>
                <a:gd name="T13" fmla="*/ 342 h 342"/>
                <a:gd name="T14" fmla="*/ 114 w 134"/>
                <a:gd name="T15" fmla="*/ 300 h 342"/>
                <a:gd name="T16" fmla="*/ 70 w 134"/>
                <a:gd name="T17" fmla="*/ 200 h 342"/>
                <a:gd name="T18" fmla="*/ 46 w 134"/>
                <a:gd name="T19" fmla="*/ 142 h 342"/>
                <a:gd name="T20" fmla="*/ 24 w 134"/>
                <a:gd name="T21" fmla="*/ 86 h 342"/>
                <a:gd name="T22" fmla="*/ 8 w 134"/>
                <a:gd name="T23" fmla="*/ 38 h 342"/>
                <a:gd name="T24" fmla="*/ 4 w 134"/>
                <a:gd name="T25" fmla="*/ 18 h 342"/>
                <a:gd name="T26" fmla="*/ 0 w 134"/>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342">
                  <a:moveTo>
                    <a:pt x="0" y="0"/>
                  </a:moveTo>
                  <a:lnTo>
                    <a:pt x="0" y="0"/>
                  </a:lnTo>
                  <a:lnTo>
                    <a:pt x="58" y="138"/>
                  </a:lnTo>
                  <a:lnTo>
                    <a:pt x="102" y="250"/>
                  </a:lnTo>
                  <a:lnTo>
                    <a:pt x="122" y="302"/>
                  </a:lnTo>
                  <a:lnTo>
                    <a:pt x="134" y="342"/>
                  </a:lnTo>
                  <a:lnTo>
                    <a:pt x="134" y="342"/>
                  </a:lnTo>
                  <a:lnTo>
                    <a:pt x="114" y="300"/>
                  </a:lnTo>
                  <a:lnTo>
                    <a:pt x="70" y="200"/>
                  </a:lnTo>
                  <a:lnTo>
                    <a:pt x="46" y="142"/>
                  </a:lnTo>
                  <a:lnTo>
                    <a:pt x="24" y="86"/>
                  </a:lnTo>
                  <a:lnTo>
                    <a:pt x="8" y="38"/>
                  </a:lnTo>
                  <a:lnTo>
                    <a:pt x="4" y="18"/>
                  </a:lnTo>
                  <a:lnTo>
                    <a:pt x="0" y="0"/>
                  </a:lnTo>
                  <a:close/>
                </a:path>
              </a:pathLst>
            </a:custGeom>
            <a:solidFill>
              <a:srgbClr val="04333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5" name="Freeform 74"/>
            <p:cNvSpPr/>
            <p:nvPr/>
          </p:nvSpPr>
          <p:spPr bwMode="auto">
            <a:xfrm>
              <a:off x="13519150" y="9934575"/>
              <a:ext cx="212725" cy="542925"/>
            </a:xfrm>
            <a:custGeom>
              <a:avLst/>
              <a:gdLst>
                <a:gd name="T0" fmla="*/ 0 w 134"/>
                <a:gd name="T1" fmla="*/ 0 h 342"/>
                <a:gd name="T2" fmla="*/ 0 w 134"/>
                <a:gd name="T3" fmla="*/ 0 h 342"/>
                <a:gd name="T4" fmla="*/ 58 w 134"/>
                <a:gd name="T5" fmla="*/ 138 h 342"/>
                <a:gd name="T6" fmla="*/ 102 w 134"/>
                <a:gd name="T7" fmla="*/ 250 h 342"/>
                <a:gd name="T8" fmla="*/ 122 w 134"/>
                <a:gd name="T9" fmla="*/ 302 h 342"/>
                <a:gd name="T10" fmla="*/ 134 w 134"/>
                <a:gd name="T11" fmla="*/ 342 h 342"/>
                <a:gd name="T12" fmla="*/ 134 w 134"/>
                <a:gd name="T13" fmla="*/ 342 h 342"/>
                <a:gd name="T14" fmla="*/ 114 w 134"/>
                <a:gd name="T15" fmla="*/ 300 h 342"/>
                <a:gd name="T16" fmla="*/ 70 w 134"/>
                <a:gd name="T17" fmla="*/ 200 h 342"/>
                <a:gd name="T18" fmla="*/ 46 w 134"/>
                <a:gd name="T19" fmla="*/ 142 h 342"/>
                <a:gd name="T20" fmla="*/ 24 w 134"/>
                <a:gd name="T21" fmla="*/ 86 h 342"/>
                <a:gd name="T22" fmla="*/ 8 w 134"/>
                <a:gd name="T23" fmla="*/ 38 h 342"/>
                <a:gd name="T24" fmla="*/ 4 w 134"/>
                <a:gd name="T25" fmla="*/ 18 h 342"/>
                <a:gd name="T26" fmla="*/ 0 w 134"/>
                <a:gd name="T2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342">
                  <a:moveTo>
                    <a:pt x="0" y="0"/>
                  </a:moveTo>
                  <a:lnTo>
                    <a:pt x="0" y="0"/>
                  </a:lnTo>
                  <a:lnTo>
                    <a:pt x="58" y="138"/>
                  </a:lnTo>
                  <a:lnTo>
                    <a:pt x="102" y="250"/>
                  </a:lnTo>
                  <a:lnTo>
                    <a:pt x="122" y="302"/>
                  </a:lnTo>
                  <a:lnTo>
                    <a:pt x="134" y="342"/>
                  </a:lnTo>
                  <a:lnTo>
                    <a:pt x="134" y="342"/>
                  </a:lnTo>
                  <a:lnTo>
                    <a:pt x="114" y="300"/>
                  </a:lnTo>
                  <a:lnTo>
                    <a:pt x="70" y="200"/>
                  </a:lnTo>
                  <a:lnTo>
                    <a:pt x="46" y="142"/>
                  </a:lnTo>
                  <a:lnTo>
                    <a:pt x="24" y="86"/>
                  </a:lnTo>
                  <a:lnTo>
                    <a:pt x="8" y="38"/>
                  </a:lnTo>
                  <a:lnTo>
                    <a:pt x="4" y="18"/>
                  </a:lnTo>
                  <a:lnTo>
                    <a:pt x="0" y="0"/>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6" name="Freeform 75"/>
            <p:cNvSpPr/>
            <p:nvPr/>
          </p:nvSpPr>
          <p:spPr bwMode="auto">
            <a:xfrm>
              <a:off x="13627100" y="9912350"/>
              <a:ext cx="92075" cy="92075"/>
            </a:xfrm>
            <a:custGeom>
              <a:avLst/>
              <a:gdLst>
                <a:gd name="T0" fmla="*/ 10 w 58"/>
                <a:gd name="T1" fmla="*/ 52 h 58"/>
                <a:gd name="T2" fmla="*/ 10 w 58"/>
                <a:gd name="T3" fmla="*/ 52 h 58"/>
                <a:gd name="T4" fmla="*/ 14 w 58"/>
                <a:gd name="T5" fmla="*/ 56 h 58"/>
                <a:gd name="T6" fmla="*/ 20 w 58"/>
                <a:gd name="T7" fmla="*/ 58 h 58"/>
                <a:gd name="T8" fmla="*/ 32 w 58"/>
                <a:gd name="T9" fmla="*/ 58 h 58"/>
                <a:gd name="T10" fmla="*/ 42 w 58"/>
                <a:gd name="T11" fmla="*/ 56 h 58"/>
                <a:gd name="T12" fmla="*/ 48 w 58"/>
                <a:gd name="T13" fmla="*/ 52 h 58"/>
                <a:gd name="T14" fmla="*/ 52 w 58"/>
                <a:gd name="T15" fmla="*/ 48 h 58"/>
                <a:gd name="T16" fmla="*/ 52 w 58"/>
                <a:gd name="T17" fmla="*/ 48 h 58"/>
                <a:gd name="T18" fmla="*/ 54 w 58"/>
                <a:gd name="T19" fmla="*/ 44 h 58"/>
                <a:gd name="T20" fmla="*/ 58 w 58"/>
                <a:gd name="T21" fmla="*/ 38 h 58"/>
                <a:gd name="T22" fmla="*/ 58 w 58"/>
                <a:gd name="T23" fmla="*/ 26 h 58"/>
                <a:gd name="T24" fmla="*/ 56 w 58"/>
                <a:gd name="T25" fmla="*/ 16 h 58"/>
                <a:gd name="T26" fmla="*/ 52 w 58"/>
                <a:gd name="T27" fmla="*/ 10 h 58"/>
                <a:gd name="T28" fmla="*/ 48 w 58"/>
                <a:gd name="T29" fmla="*/ 6 h 58"/>
                <a:gd name="T30" fmla="*/ 48 w 58"/>
                <a:gd name="T31" fmla="*/ 6 h 58"/>
                <a:gd name="T32" fmla="*/ 42 w 58"/>
                <a:gd name="T33" fmla="*/ 4 h 58"/>
                <a:gd name="T34" fmla="*/ 38 w 58"/>
                <a:gd name="T35" fmla="*/ 2 h 58"/>
                <a:gd name="T36" fmla="*/ 26 w 58"/>
                <a:gd name="T37" fmla="*/ 0 h 58"/>
                <a:gd name="T38" fmla="*/ 16 w 58"/>
                <a:gd name="T39" fmla="*/ 4 h 58"/>
                <a:gd name="T40" fmla="*/ 10 w 58"/>
                <a:gd name="T41" fmla="*/ 6 h 58"/>
                <a:gd name="T42" fmla="*/ 6 w 58"/>
                <a:gd name="T43" fmla="*/ 10 h 58"/>
                <a:gd name="T44" fmla="*/ 6 w 58"/>
                <a:gd name="T45" fmla="*/ 10 h 58"/>
                <a:gd name="T46" fmla="*/ 2 w 58"/>
                <a:gd name="T47" fmla="*/ 16 h 58"/>
                <a:gd name="T48" fmla="*/ 0 w 58"/>
                <a:gd name="T49" fmla="*/ 20 h 58"/>
                <a:gd name="T50" fmla="*/ 0 w 58"/>
                <a:gd name="T51" fmla="*/ 32 h 58"/>
                <a:gd name="T52" fmla="*/ 2 w 58"/>
                <a:gd name="T53" fmla="*/ 42 h 58"/>
                <a:gd name="T54" fmla="*/ 6 w 58"/>
                <a:gd name="T55" fmla="*/ 48 h 58"/>
                <a:gd name="T56" fmla="*/ 10 w 58"/>
                <a:gd name="T57" fmla="*/ 5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8">
                  <a:moveTo>
                    <a:pt x="10" y="52"/>
                  </a:moveTo>
                  <a:lnTo>
                    <a:pt x="10" y="52"/>
                  </a:lnTo>
                  <a:lnTo>
                    <a:pt x="14" y="56"/>
                  </a:lnTo>
                  <a:lnTo>
                    <a:pt x="20" y="58"/>
                  </a:lnTo>
                  <a:lnTo>
                    <a:pt x="32" y="58"/>
                  </a:lnTo>
                  <a:lnTo>
                    <a:pt x="42" y="56"/>
                  </a:lnTo>
                  <a:lnTo>
                    <a:pt x="48" y="52"/>
                  </a:lnTo>
                  <a:lnTo>
                    <a:pt x="52" y="48"/>
                  </a:lnTo>
                  <a:lnTo>
                    <a:pt x="52" y="48"/>
                  </a:lnTo>
                  <a:lnTo>
                    <a:pt x="54" y="44"/>
                  </a:lnTo>
                  <a:lnTo>
                    <a:pt x="58" y="38"/>
                  </a:lnTo>
                  <a:lnTo>
                    <a:pt x="58" y="26"/>
                  </a:lnTo>
                  <a:lnTo>
                    <a:pt x="56" y="16"/>
                  </a:lnTo>
                  <a:lnTo>
                    <a:pt x="52" y="10"/>
                  </a:lnTo>
                  <a:lnTo>
                    <a:pt x="48" y="6"/>
                  </a:lnTo>
                  <a:lnTo>
                    <a:pt x="48" y="6"/>
                  </a:lnTo>
                  <a:lnTo>
                    <a:pt x="42" y="4"/>
                  </a:lnTo>
                  <a:lnTo>
                    <a:pt x="38" y="2"/>
                  </a:lnTo>
                  <a:lnTo>
                    <a:pt x="26" y="0"/>
                  </a:lnTo>
                  <a:lnTo>
                    <a:pt x="16" y="4"/>
                  </a:lnTo>
                  <a:lnTo>
                    <a:pt x="10" y="6"/>
                  </a:lnTo>
                  <a:lnTo>
                    <a:pt x="6" y="10"/>
                  </a:lnTo>
                  <a:lnTo>
                    <a:pt x="6" y="10"/>
                  </a:lnTo>
                  <a:lnTo>
                    <a:pt x="2" y="16"/>
                  </a:lnTo>
                  <a:lnTo>
                    <a:pt x="0" y="20"/>
                  </a:lnTo>
                  <a:lnTo>
                    <a:pt x="0" y="32"/>
                  </a:lnTo>
                  <a:lnTo>
                    <a:pt x="2" y="42"/>
                  </a:lnTo>
                  <a:lnTo>
                    <a:pt x="6" y="48"/>
                  </a:lnTo>
                  <a:lnTo>
                    <a:pt x="10" y="52"/>
                  </a:lnTo>
                  <a:close/>
                </a:path>
              </a:pathLst>
            </a:custGeom>
            <a:solidFill>
              <a:srgbClr val="04333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sp>
          <p:nvSpPr>
            <p:cNvPr id="57" name="Freeform 76"/>
            <p:cNvSpPr/>
            <p:nvPr/>
          </p:nvSpPr>
          <p:spPr bwMode="auto">
            <a:xfrm>
              <a:off x="13627100" y="9912350"/>
              <a:ext cx="92075" cy="92075"/>
            </a:xfrm>
            <a:custGeom>
              <a:avLst/>
              <a:gdLst>
                <a:gd name="T0" fmla="*/ 10 w 58"/>
                <a:gd name="T1" fmla="*/ 52 h 58"/>
                <a:gd name="T2" fmla="*/ 10 w 58"/>
                <a:gd name="T3" fmla="*/ 52 h 58"/>
                <a:gd name="T4" fmla="*/ 14 w 58"/>
                <a:gd name="T5" fmla="*/ 56 h 58"/>
                <a:gd name="T6" fmla="*/ 20 w 58"/>
                <a:gd name="T7" fmla="*/ 58 h 58"/>
                <a:gd name="T8" fmla="*/ 32 w 58"/>
                <a:gd name="T9" fmla="*/ 58 h 58"/>
                <a:gd name="T10" fmla="*/ 42 w 58"/>
                <a:gd name="T11" fmla="*/ 56 h 58"/>
                <a:gd name="T12" fmla="*/ 48 w 58"/>
                <a:gd name="T13" fmla="*/ 52 h 58"/>
                <a:gd name="T14" fmla="*/ 52 w 58"/>
                <a:gd name="T15" fmla="*/ 48 h 58"/>
                <a:gd name="T16" fmla="*/ 52 w 58"/>
                <a:gd name="T17" fmla="*/ 48 h 58"/>
                <a:gd name="T18" fmla="*/ 54 w 58"/>
                <a:gd name="T19" fmla="*/ 44 h 58"/>
                <a:gd name="T20" fmla="*/ 58 w 58"/>
                <a:gd name="T21" fmla="*/ 38 h 58"/>
                <a:gd name="T22" fmla="*/ 58 w 58"/>
                <a:gd name="T23" fmla="*/ 26 h 58"/>
                <a:gd name="T24" fmla="*/ 56 w 58"/>
                <a:gd name="T25" fmla="*/ 16 h 58"/>
                <a:gd name="T26" fmla="*/ 52 w 58"/>
                <a:gd name="T27" fmla="*/ 10 h 58"/>
                <a:gd name="T28" fmla="*/ 48 w 58"/>
                <a:gd name="T29" fmla="*/ 6 h 58"/>
                <a:gd name="T30" fmla="*/ 48 w 58"/>
                <a:gd name="T31" fmla="*/ 6 h 58"/>
                <a:gd name="T32" fmla="*/ 42 w 58"/>
                <a:gd name="T33" fmla="*/ 4 h 58"/>
                <a:gd name="T34" fmla="*/ 38 w 58"/>
                <a:gd name="T35" fmla="*/ 2 h 58"/>
                <a:gd name="T36" fmla="*/ 26 w 58"/>
                <a:gd name="T37" fmla="*/ 0 h 58"/>
                <a:gd name="T38" fmla="*/ 16 w 58"/>
                <a:gd name="T39" fmla="*/ 4 h 58"/>
                <a:gd name="T40" fmla="*/ 10 w 58"/>
                <a:gd name="T41" fmla="*/ 6 h 58"/>
                <a:gd name="T42" fmla="*/ 6 w 58"/>
                <a:gd name="T43" fmla="*/ 10 h 58"/>
                <a:gd name="T44" fmla="*/ 6 w 58"/>
                <a:gd name="T45" fmla="*/ 10 h 58"/>
                <a:gd name="T46" fmla="*/ 2 w 58"/>
                <a:gd name="T47" fmla="*/ 16 h 58"/>
                <a:gd name="T48" fmla="*/ 0 w 58"/>
                <a:gd name="T49" fmla="*/ 20 h 58"/>
                <a:gd name="T50" fmla="*/ 0 w 58"/>
                <a:gd name="T51" fmla="*/ 32 h 58"/>
                <a:gd name="T52" fmla="*/ 2 w 58"/>
                <a:gd name="T53" fmla="*/ 42 h 58"/>
                <a:gd name="T54" fmla="*/ 6 w 58"/>
                <a:gd name="T55" fmla="*/ 48 h 58"/>
                <a:gd name="T56" fmla="*/ 10 w 58"/>
                <a:gd name="T57" fmla="*/ 5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58">
                  <a:moveTo>
                    <a:pt x="10" y="52"/>
                  </a:moveTo>
                  <a:lnTo>
                    <a:pt x="10" y="52"/>
                  </a:lnTo>
                  <a:lnTo>
                    <a:pt x="14" y="56"/>
                  </a:lnTo>
                  <a:lnTo>
                    <a:pt x="20" y="58"/>
                  </a:lnTo>
                  <a:lnTo>
                    <a:pt x="32" y="58"/>
                  </a:lnTo>
                  <a:lnTo>
                    <a:pt x="42" y="56"/>
                  </a:lnTo>
                  <a:lnTo>
                    <a:pt x="48" y="52"/>
                  </a:lnTo>
                  <a:lnTo>
                    <a:pt x="52" y="48"/>
                  </a:lnTo>
                  <a:lnTo>
                    <a:pt x="52" y="48"/>
                  </a:lnTo>
                  <a:lnTo>
                    <a:pt x="54" y="44"/>
                  </a:lnTo>
                  <a:lnTo>
                    <a:pt x="58" y="38"/>
                  </a:lnTo>
                  <a:lnTo>
                    <a:pt x="58" y="26"/>
                  </a:lnTo>
                  <a:lnTo>
                    <a:pt x="56" y="16"/>
                  </a:lnTo>
                  <a:lnTo>
                    <a:pt x="52" y="10"/>
                  </a:lnTo>
                  <a:lnTo>
                    <a:pt x="48" y="6"/>
                  </a:lnTo>
                  <a:lnTo>
                    <a:pt x="48" y="6"/>
                  </a:lnTo>
                  <a:lnTo>
                    <a:pt x="42" y="4"/>
                  </a:lnTo>
                  <a:lnTo>
                    <a:pt x="38" y="2"/>
                  </a:lnTo>
                  <a:lnTo>
                    <a:pt x="26" y="0"/>
                  </a:lnTo>
                  <a:lnTo>
                    <a:pt x="16" y="4"/>
                  </a:lnTo>
                  <a:lnTo>
                    <a:pt x="10" y="6"/>
                  </a:lnTo>
                  <a:lnTo>
                    <a:pt x="6" y="10"/>
                  </a:lnTo>
                  <a:lnTo>
                    <a:pt x="6" y="10"/>
                  </a:lnTo>
                  <a:lnTo>
                    <a:pt x="2" y="16"/>
                  </a:lnTo>
                  <a:lnTo>
                    <a:pt x="0" y="20"/>
                  </a:lnTo>
                  <a:lnTo>
                    <a:pt x="0" y="32"/>
                  </a:lnTo>
                  <a:lnTo>
                    <a:pt x="2" y="42"/>
                  </a:lnTo>
                  <a:lnTo>
                    <a:pt x="6" y="48"/>
                  </a:lnTo>
                  <a:lnTo>
                    <a:pt x="10" y="52"/>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id-ID" sz="450" dirty="0">
                <a:latin typeface="思源黑体 CN Light" panose="020B0300000000000000" pitchFamily="34" charset="-122"/>
              </a:endParaRPr>
            </a:p>
          </p:txBody>
        </p:sp>
      </p:grpSp>
      <p:sp>
        <p:nvSpPr>
          <p:cNvPr id="60" name="Rectangle 87"/>
          <p:cNvSpPr/>
          <p:nvPr/>
        </p:nvSpPr>
        <p:spPr>
          <a:xfrm rot="5400000">
            <a:off x="60315" y="2707332"/>
            <a:ext cx="2466723" cy="113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dirty="0">
              <a:latin typeface="思源黑体 CN Light" panose="020B0300000000000000" pitchFamily="34" charset="-122"/>
            </a:endParaRPr>
          </a:p>
        </p:txBody>
      </p:sp>
      <p:sp>
        <p:nvSpPr>
          <p:cNvPr id="66" name="TextBox 93"/>
          <p:cNvSpPr txBox="1"/>
          <p:nvPr/>
        </p:nvSpPr>
        <p:spPr>
          <a:xfrm>
            <a:off x="927274" y="1065555"/>
            <a:ext cx="712331" cy="423545"/>
          </a:xfrm>
          <a:prstGeom prst="rect">
            <a:avLst/>
          </a:prstGeom>
          <a:noFill/>
        </p:spPr>
        <p:txBody>
          <a:bodyPr wrap="square" rtlCol="0">
            <a:spAutoFit/>
          </a:bodyPr>
          <a:lstStyle/>
          <a:p>
            <a:pPr algn="ctr">
              <a:lnSpc>
                <a:spcPct val="120000"/>
              </a:lnSpc>
            </a:pPr>
            <a:r>
              <a:rPr lang="en-US" altLang="id-ID" sz="1800" dirty="0">
                <a:solidFill>
                  <a:schemeClr val="bg1"/>
                </a:solidFill>
                <a:latin typeface="幼圆" panose="02010509060101010101" pitchFamily="49" charset="-122"/>
                <a:ea typeface="幼圆" panose="02010509060101010101" pitchFamily="49" charset="-122"/>
              </a:rPr>
              <a:t>1.4</a:t>
            </a:r>
            <a:endParaRPr lang="en-US" altLang="id-ID" sz="1800" dirty="0">
              <a:solidFill>
                <a:schemeClr val="bg1"/>
              </a:solidFill>
              <a:latin typeface="幼圆" panose="02010509060101010101" pitchFamily="49" charset="-122"/>
              <a:ea typeface="幼圆" panose="02010509060101010101" pitchFamily="49" charset="-122"/>
            </a:endParaRPr>
          </a:p>
        </p:txBody>
      </p:sp>
      <p:sp>
        <p:nvSpPr>
          <p:cNvPr id="68" name="TextBox 95"/>
          <p:cNvSpPr txBox="1"/>
          <p:nvPr/>
        </p:nvSpPr>
        <p:spPr>
          <a:xfrm>
            <a:off x="927275" y="4063723"/>
            <a:ext cx="712331" cy="403124"/>
          </a:xfrm>
          <a:prstGeom prst="rect">
            <a:avLst/>
          </a:prstGeom>
          <a:noFill/>
        </p:spPr>
        <p:txBody>
          <a:bodyPr wrap="square" rtlCol="0">
            <a:spAutoFit/>
          </a:bodyPr>
          <a:lstStyle/>
          <a:p>
            <a:pPr algn="r">
              <a:lnSpc>
                <a:spcPct val="120000"/>
              </a:lnSpc>
            </a:pPr>
            <a:r>
              <a:rPr lang="id-ID" sz="1800" dirty="0">
                <a:solidFill>
                  <a:schemeClr val="bg1"/>
                </a:solidFill>
                <a:latin typeface="思源黑体 CN Light" panose="020B0300000000000000" pitchFamily="34" charset="-122"/>
              </a:rPr>
              <a:t>20%</a:t>
            </a:r>
            <a:endParaRPr lang="id-ID" sz="1800" dirty="0">
              <a:solidFill>
                <a:schemeClr val="bg1"/>
              </a:solidFill>
              <a:latin typeface="思源黑体 CN Light" panose="020B0300000000000000" pitchFamily="34" charset="-122"/>
            </a:endParaRPr>
          </a:p>
        </p:txBody>
      </p:sp>
      <p:sp>
        <p:nvSpPr>
          <p:cNvPr id="69" name="TextBox 96"/>
          <p:cNvSpPr txBox="1"/>
          <p:nvPr/>
        </p:nvSpPr>
        <p:spPr>
          <a:xfrm>
            <a:off x="1639605" y="1036191"/>
            <a:ext cx="3982999" cy="460375"/>
          </a:xfrm>
          <a:prstGeom prst="rect">
            <a:avLst/>
          </a:prstGeom>
          <a:noFill/>
        </p:spPr>
        <p:txBody>
          <a:bodyPr wrap="square" rtlCol="0">
            <a:spAutoFit/>
          </a:bodyPr>
          <a:lstStyle/>
          <a:p>
            <a:pPr>
              <a:lnSpc>
                <a:spcPct val="120000"/>
              </a:lnSpc>
            </a:pPr>
            <a:r>
              <a:rPr lang="zh-CN" altLang="id-ID" sz="2000" dirty="0">
                <a:solidFill>
                  <a:schemeClr val="bg1"/>
                </a:solidFill>
                <a:latin typeface="幼圆" panose="02010509060101010101" pitchFamily="49" charset="-122"/>
                <a:ea typeface="幼圆" panose="02010509060101010101" pitchFamily="49" charset="-122"/>
              </a:rPr>
              <a:t>电网发展现状</a:t>
            </a:r>
            <a:endParaRPr lang="zh-CN" altLang="id-ID" sz="2000" dirty="0">
              <a:solidFill>
                <a:schemeClr val="bg1"/>
              </a:solidFill>
              <a:latin typeface="幼圆" panose="02010509060101010101" pitchFamily="49" charset="-122"/>
              <a:ea typeface="幼圆" panose="02010509060101010101" pitchFamily="49" charset="-122"/>
            </a:endParaRPr>
          </a:p>
        </p:txBody>
      </p:sp>
      <p:sp>
        <p:nvSpPr>
          <p:cNvPr id="75" name="TextBox 102"/>
          <p:cNvSpPr txBox="1"/>
          <p:nvPr/>
        </p:nvSpPr>
        <p:spPr>
          <a:xfrm>
            <a:off x="724834" y="1577045"/>
            <a:ext cx="5196840" cy="3416320"/>
          </a:xfrm>
          <a:prstGeom prst="rect">
            <a:avLst/>
          </a:prstGeom>
          <a:noFill/>
        </p:spPr>
        <p:txBody>
          <a:bodyPr wrap="square" rtlCol="0">
            <a:spAutoFit/>
          </a:bodyPr>
          <a:lstStyle/>
          <a:p>
            <a:pPr indent="457200" algn="just" fontAlgn="auto">
              <a:lnSpc>
                <a:spcPct val="120000"/>
              </a:lnSpc>
              <a:extLst>
                <a:ext uri="{35155182-B16C-46BC-9424-99874614C6A1}">
                  <wpsdc:indentchars xmlns:wpsdc="http://www.wps.cn/officeDocument/2017/drawingmlCustomData" val="200" checksum="59296752"/>
                </a:ext>
              </a:extLst>
            </a:pPr>
            <a:r>
              <a:rPr lang="zh-CN" altLang="en-US" dirty="0" smtClean="0">
                <a:solidFill>
                  <a:schemeClr val="tx2"/>
                </a:solidFill>
                <a:latin typeface="幼圆" panose="02010509060101010101" pitchFamily="49" charset="-122"/>
                <a:ea typeface="幼圆" panose="02010509060101010101" pitchFamily="49" charset="-122"/>
                <a:sym typeface="+mn-ea"/>
              </a:rPr>
              <a:t>自</a:t>
            </a:r>
            <a:r>
              <a:rPr lang="en-US" altLang="zh-CN" dirty="0" smtClean="0">
                <a:solidFill>
                  <a:schemeClr val="tx2"/>
                </a:solidFill>
                <a:latin typeface="幼圆" panose="02010509060101010101" pitchFamily="49" charset="-122"/>
                <a:ea typeface="幼圆" panose="02010509060101010101" pitchFamily="49" charset="-122"/>
                <a:sym typeface="+mn-ea"/>
              </a:rPr>
              <a:t>2000</a:t>
            </a:r>
            <a:r>
              <a:rPr lang="zh-CN" altLang="en-US" dirty="0" smtClean="0">
                <a:solidFill>
                  <a:schemeClr val="tx2"/>
                </a:solidFill>
                <a:latin typeface="幼圆" panose="02010509060101010101" pitchFamily="49" charset="-122"/>
                <a:ea typeface="幼圆" panose="02010509060101010101" pitchFamily="49" charset="-122"/>
                <a:sym typeface="+mn-ea"/>
              </a:rPr>
              <a:t>年至今，经过近</a:t>
            </a:r>
            <a:r>
              <a:rPr lang="en-US" altLang="zh-CN" dirty="0" smtClean="0">
                <a:solidFill>
                  <a:schemeClr val="tx2"/>
                </a:solidFill>
                <a:latin typeface="幼圆" panose="02010509060101010101" pitchFamily="49" charset="-122"/>
                <a:ea typeface="幼圆" panose="02010509060101010101" pitchFamily="49" charset="-122"/>
                <a:sym typeface="+mn-ea"/>
              </a:rPr>
              <a:t>20</a:t>
            </a:r>
            <a:r>
              <a:rPr lang="zh-CN" altLang="en-US" dirty="0" smtClean="0">
                <a:solidFill>
                  <a:schemeClr val="tx2"/>
                </a:solidFill>
                <a:latin typeface="幼圆" panose="02010509060101010101" pitchFamily="49" charset="-122"/>
                <a:ea typeface="幼圆" panose="02010509060101010101" pitchFamily="49" charset="-122"/>
                <a:sym typeface="+mn-ea"/>
              </a:rPr>
              <a:t>年的电网发展，</a:t>
            </a:r>
            <a:r>
              <a:rPr lang="en-US" altLang="zh-CN" dirty="0" smtClean="0">
                <a:solidFill>
                  <a:schemeClr val="tx2"/>
                </a:solidFill>
                <a:latin typeface="幼圆" panose="02010509060101010101" pitchFamily="49" charset="-122"/>
                <a:ea typeface="幼圆" panose="02010509060101010101" pitchFamily="49" charset="-122"/>
                <a:sym typeface="+mn-ea"/>
              </a:rPr>
              <a:t>±1100kV</a:t>
            </a:r>
            <a:r>
              <a:rPr lang="zh-CN" altLang="en-US" dirty="0" smtClean="0">
                <a:solidFill>
                  <a:schemeClr val="tx2"/>
                </a:solidFill>
                <a:latin typeface="幼圆" panose="02010509060101010101" pitchFamily="49" charset="-122"/>
                <a:ea typeface="幼圆" panose="02010509060101010101" pitchFamily="49" charset="-122"/>
                <a:sym typeface="+mn-ea"/>
              </a:rPr>
              <a:t>、</a:t>
            </a:r>
            <a:r>
              <a:rPr lang="en-US" altLang="zh-CN" dirty="0" smtClean="0">
                <a:solidFill>
                  <a:schemeClr val="tx2"/>
                </a:solidFill>
                <a:latin typeface="幼圆" panose="02010509060101010101" pitchFamily="49" charset="-122"/>
                <a:ea typeface="幼圆" panose="02010509060101010101" pitchFamily="49" charset="-122"/>
                <a:sym typeface="+mn-ea"/>
              </a:rPr>
              <a:t>1000kV</a:t>
            </a:r>
            <a:r>
              <a:rPr lang="zh-CN" altLang="en-US" dirty="0" smtClean="0">
                <a:solidFill>
                  <a:schemeClr val="tx2"/>
                </a:solidFill>
                <a:latin typeface="幼圆" panose="02010509060101010101" pitchFamily="49" charset="-122"/>
                <a:ea typeface="幼圆" panose="02010509060101010101" pitchFamily="49" charset="-122"/>
                <a:sym typeface="+mn-ea"/>
              </a:rPr>
              <a:t>、</a:t>
            </a:r>
            <a:r>
              <a:rPr lang="en-US" altLang="zh-CN" dirty="0" smtClean="0">
                <a:solidFill>
                  <a:schemeClr val="tx2"/>
                </a:solidFill>
                <a:latin typeface="幼圆" panose="02010509060101010101" pitchFamily="49" charset="-122"/>
                <a:ea typeface="幼圆" panose="02010509060101010101" pitchFamily="49" charset="-122"/>
                <a:sym typeface="+mn-ea"/>
              </a:rPr>
              <a:t>±800kV</a:t>
            </a:r>
            <a:r>
              <a:rPr lang="zh-CN" altLang="en-US" dirty="0" smtClean="0">
                <a:solidFill>
                  <a:schemeClr val="tx2"/>
                </a:solidFill>
                <a:latin typeface="幼圆" panose="02010509060101010101" pitchFamily="49" charset="-122"/>
                <a:ea typeface="幼圆" panose="02010509060101010101" pitchFamily="49" charset="-122"/>
                <a:sym typeface="+mn-ea"/>
              </a:rPr>
              <a:t>、</a:t>
            </a:r>
            <a:r>
              <a:rPr lang="en-US" altLang="zh-CN" dirty="0" smtClean="0">
                <a:solidFill>
                  <a:schemeClr val="tx2"/>
                </a:solidFill>
                <a:latin typeface="幼圆" panose="02010509060101010101" pitchFamily="49" charset="-122"/>
                <a:ea typeface="幼圆" panose="02010509060101010101" pitchFamily="49" charset="-122"/>
                <a:sym typeface="+mn-ea"/>
              </a:rPr>
              <a:t>750kV</a:t>
            </a:r>
            <a:r>
              <a:rPr lang="zh-CN" altLang="en-US" dirty="0" smtClean="0">
                <a:solidFill>
                  <a:schemeClr val="tx2"/>
                </a:solidFill>
                <a:latin typeface="幼圆" panose="02010509060101010101" pitchFamily="49" charset="-122"/>
                <a:ea typeface="幼圆" panose="02010509060101010101" pitchFamily="49" charset="-122"/>
                <a:sym typeface="+mn-ea"/>
              </a:rPr>
              <a:t>、</a:t>
            </a:r>
            <a:r>
              <a:rPr lang="en-US" altLang="zh-CN" dirty="0" smtClean="0">
                <a:solidFill>
                  <a:schemeClr val="tx2"/>
                </a:solidFill>
                <a:latin typeface="幼圆" panose="02010509060101010101" pitchFamily="49" charset="-122"/>
                <a:ea typeface="幼圆" panose="02010509060101010101" pitchFamily="49" charset="-122"/>
                <a:sym typeface="+mn-ea"/>
              </a:rPr>
              <a:t>500kV</a:t>
            </a:r>
            <a:r>
              <a:rPr lang="zh-CN" altLang="en-US" dirty="0" smtClean="0">
                <a:solidFill>
                  <a:schemeClr val="tx2"/>
                </a:solidFill>
                <a:latin typeface="幼圆" panose="02010509060101010101" pitchFamily="49" charset="-122"/>
                <a:ea typeface="幼圆" panose="02010509060101010101" pitchFamily="49" charset="-122"/>
                <a:sym typeface="+mn-ea"/>
              </a:rPr>
              <a:t>、</a:t>
            </a:r>
            <a:r>
              <a:rPr lang="en-US" altLang="zh-CN" dirty="0" smtClean="0">
                <a:solidFill>
                  <a:schemeClr val="tx2"/>
                </a:solidFill>
                <a:latin typeface="幼圆" panose="02010509060101010101" pitchFamily="49" charset="-122"/>
                <a:ea typeface="幼圆" panose="02010509060101010101" pitchFamily="49" charset="-122"/>
                <a:sym typeface="+mn-ea"/>
              </a:rPr>
              <a:t>330kV</a:t>
            </a:r>
            <a:r>
              <a:rPr lang="zh-CN" altLang="en-US" dirty="0" smtClean="0">
                <a:solidFill>
                  <a:schemeClr val="tx2"/>
                </a:solidFill>
                <a:latin typeface="幼圆" panose="02010509060101010101" pitchFamily="49" charset="-122"/>
                <a:ea typeface="幼圆" panose="02010509060101010101" pitchFamily="49" charset="-122"/>
                <a:sym typeface="+mn-ea"/>
              </a:rPr>
              <a:t>等特高压、超高压输变电项目的骨干网架已经基本建成，后特高压时代的电网发展已由主网建设转入配电网领域。</a:t>
            </a:r>
            <a:endParaRPr lang="en-US" altLang="zh-CN" dirty="0" smtClean="0">
              <a:solidFill>
                <a:schemeClr val="tx2"/>
              </a:solidFill>
              <a:latin typeface="幼圆" panose="02010509060101010101" pitchFamily="49" charset="-122"/>
              <a:ea typeface="幼圆" panose="02010509060101010101" pitchFamily="49" charset="-122"/>
              <a:sym typeface="+mn-ea"/>
            </a:endParaRPr>
          </a:p>
          <a:p>
            <a:pPr indent="457200" algn="just" fontAlgn="auto">
              <a:lnSpc>
                <a:spcPct val="120000"/>
              </a:lnSpc>
              <a:extLst>
                <a:ext uri="{35155182-B16C-46BC-9424-99874614C6A1}">
                  <wpsdc:indentchars xmlns:wpsdc="http://www.wps.cn/officeDocument/2017/drawingmlCustomData" val="200" checksum="59296752"/>
                </a:ext>
              </a:extLst>
            </a:pPr>
            <a:r>
              <a:rPr lang="zh-CN" altLang="en-US" dirty="0" smtClean="0">
                <a:solidFill>
                  <a:schemeClr val="tx2"/>
                </a:solidFill>
                <a:latin typeface="幼圆" panose="02010509060101010101" pitchFamily="49" charset="-122"/>
                <a:ea typeface="幼圆" panose="02010509060101010101" pitchFamily="49" charset="-122"/>
                <a:sym typeface="+mn-ea"/>
              </a:rPr>
              <a:t>根据国家电网公司及部分网省公司十四五发展规划报告可以看出，随着主网（</a:t>
            </a:r>
            <a:r>
              <a:rPr lang="en-US" altLang="zh-CN" dirty="0" smtClean="0">
                <a:solidFill>
                  <a:schemeClr val="tx2"/>
                </a:solidFill>
                <a:latin typeface="幼圆" panose="02010509060101010101" pitchFamily="49" charset="-122"/>
                <a:ea typeface="幼圆" panose="02010509060101010101" pitchFamily="49" charset="-122"/>
                <a:sym typeface="+mn-ea"/>
              </a:rPr>
              <a:t>220kV</a:t>
            </a:r>
            <a:r>
              <a:rPr lang="zh-CN" altLang="en-US" dirty="0" smtClean="0">
                <a:solidFill>
                  <a:schemeClr val="tx2"/>
                </a:solidFill>
                <a:latin typeface="幼圆" panose="02010509060101010101" pitchFamily="49" charset="-122"/>
                <a:ea typeface="幼圆" panose="02010509060101010101" pitchFamily="49" charset="-122"/>
                <a:sym typeface="+mn-ea"/>
              </a:rPr>
              <a:t>及以上）网架的基本建成，各网省公司十四五期间投资计划均进行了缩减，且投资重点也开始向配电网及农网项目倾斜。</a:t>
            </a:r>
            <a:endParaRPr lang="zh-CN" altLang="en-US" dirty="0">
              <a:solidFill>
                <a:schemeClr val="tx2"/>
              </a:solidFill>
              <a:latin typeface="幼圆" panose="02010509060101010101" pitchFamily="49" charset="-122"/>
              <a:ea typeface="幼圆" panose="02010509060101010101" pitchFamily="49" charset="-122"/>
              <a:sym typeface="+mn-ea"/>
            </a:endParaRPr>
          </a:p>
        </p:txBody>
      </p:sp>
      <p:pic>
        <p:nvPicPr>
          <p:cNvPr id="5" name="图片 4" descr="u=3943655947,580938962&amp;fm=26&amp;gp=0"/>
          <p:cNvPicPr>
            <a:picLocks noChangeAspect="1"/>
          </p:cNvPicPr>
          <p:nvPr/>
        </p:nvPicPr>
        <p:blipFill>
          <a:blip r:embed="rId1"/>
          <a:stretch>
            <a:fillRect/>
          </a:stretch>
        </p:blipFill>
        <p:spPr>
          <a:xfrm>
            <a:off x="6343015" y="1168400"/>
            <a:ext cx="4577715" cy="3034030"/>
          </a:xfrm>
          <a:prstGeom prst="rect">
            <a:avLst/>
          </a:prstGeom>
        </p:spPr>
      </p:pic>
      <p:sp>
        <p:nvSpPr>
          <p:cNvPr id="6" name="TextBox 102"/>
          <p:cNvSpPr txBox="1"/>
          <p:nvPr/>
        </p:nvSpPr>
        <p:spPr>
          <a:xfrm>
            <a:off x="755577" y="4869853"/>
            <a:ext cx="10838815" cy="1751965"/>
          </a:xfrm>
          <a:prstGeom prst="rect">
            <a:avLst/>
          </a:prstGeom>
          <a:noFill/>
        </p:spPr>
        <p:txBody>
          <a:bodyPr wrap="square" rtlCol="0">
            <a:spAutoFit/>
          </a:bodyPr>
          <a:lstStyle/>
          <a:p>
            <a:pPr indent="457200" algn="just" fontAlgn="auto">
              <a:lnSpc>
                <a:spcPct val="120000"/>
              </a:lnSpc>
              <a:extLst>
                <a:ext uri="{35155182-B16C-46BC-9424-99874614C6A1}">
                  <wpsdc:indentchars xmlns:wpsdc="http://www.wps.cn/officeDocument/2017/drawingmlCustomData" val="200" checksum="59296752"/>
                </a:ext>
              </a:extLst>
            </a:pPr>
            <a:r>
              <a:rPr lang="zh-CN" altLang="en-US" dirty="0" smtClean="0">
                <a:solidFill>
                  <a:schemeClr val="tx2"/>
                </a:solidFill>
                <a:latin typeface="幼圆" panose="02010509060101010101" pitchFamily="49" charset="-122"/>
                <a:ea typeface="幼圆" panose="02010509060101010101" pitchFamily="49" charset="-122"/>
                <a:sym typeface="+mn-ea"/>
              </a:rPr>
              <a:t>由于</a:t>
            </a:r>
            <a:r>
              <a:rPr lang="zh-CN" dirty="0" smtClean="0">
                <a:solidFill>
                  <a:schemeClr val="tx2"/>
                </a:solidFill>
                <a:latin typeface="幼圆" panose="02010509060101010101" pitchFamily="49" charset="-122"/>
                <a:ea typeface="幼圆" panose="02010509060101010101" pitchFamily="49" charset="-122"/>
                <a:sym typeface="+mn-ea"/>
              </a:rPr>
              <a:t>目前</a:t>
            </a:r>
            <a:r>
              <a:rPr lang="zh-CN" altLang="en-US" dirty="0" smtClean="0">
                <a:solidFill>
                  <a:schemeClr val="tx2"/>
                </a:solidFill>
                <a:latin typeface="幼圆" panose="02010509060101010101" pitchFamily="49" charset="-122"/>
                <a:ea typeface="幼圆" panose="02010509060101010101" pitchFamily="49" charset="-122"/>
                <a:sym typeface="+mn-ea"/>
              </a:rPr>
              <a:t>大量地区存在</a:t>
            </a:r>
            <a:r>
              <a:rPr lang="zh-CN" dirty="0" smtClean="0">
                <a:solidFill>
                  <a:schemeClr val="tx2"/>
                </a:solidFill>
                <a:latin typeface="幼圆" panose="02010509060101010101" pitchFamily="49" charset="-122"/>
                <a:ea typeface="幼圆" panose="02010509060101010101" pitchFamily="49" charset="-122"/>
                <a:sym typeface="+mn-ea"/>
              </a:rPr>
              <a:t>配电网</a:t>
            </a:r>
            <a:r>
              <a:rPr lang="zh-CN" dirty="0">
                <a:solidFill>
                  <a:schemeClr val="tx2"/>
                </a:solidFill>
                <a:latin typeface="幼圆" panose="02010509060101010101" pitchFamily="49" charset="-122"/>
                <a:ea typeface="幼圆" panose="02010509060101010101" pitchFamily="49" charset="-122"/>
                <a:sym typeface="+mn-ea"/>
              </a:rPr>
              <a:t>网架结构</a:t>
            </a:r>
            <a:r>
              <a:rPr lang="zh-CN" dirty="0" smtClean="0">
                <a:solidFill>
                  <a:schemeClr val="tx2"/>
                </a:solidFill>
                <a:latin typeface="幼圆" panose="02010509060101010101" pitchFamily="49" charset="-122"/>
                <a:ea typeface="幼圆" panose="02010509060101010101" pitchFamily="49" charset="-122"/>
                <a:sym typeface="+mn-ea"/>
              </a:rPr>
              <a:t>薄弱</a:t>
            </a:r>
            <a:r>
              <a:rPr lang="zh-CN" altLang="en-US" dirty="0">
                <a:solidFill>
                  <a:schemeClr val="tx2"/>
                </a:solidFill>
                <a:latin typeface="幼圆" panose="02010509060101010101" pitchFamily="49" charset="-122"/>
                <a:ea typeface="幼圆" panose="02010509060101010101" pitchFamily="49" charset="-122"/>
                <a:sym typeface="+mn-ea"/>
              </a:rPr>
              <a:t>、</a:t>
            </a:r>
            <a:r>
              <a:rPr lang="zh-CN" dirty="0" smtClean="0">
                <a:solidFill>
                  <a:schemeClr val="tx2"/>
                </a:solidFill>
                <a:latin typeface="幼圆" panose="02010509060101010101" pitchFamily="49" charset="-122"/>
                <a:ea typeface="幼圆" panose="02010509060101010101" pitchFamily="49" charset="-122"/>
                <a:sym typeface="+mn-ea"/>
              </a:rPr>
              <a:t>供电可靠性低</a:t>
            </a:r>
            <a:r>
              <a:rPr lang="zh-CN" altLang="en-US" dirty="0" smtClean="0">
                <a:solidFill>
                  <a:schemeClr val="tx2"/>
                </a:solidFill>
                <a:latin typeface="幼圆" panose="02010509060101010101" pitchFamily="49" charset="-122"/>
                <a:ea typeface="幼圆" panose="02010509060101010101" pitchFamily="49" charset="-122"/>
                <a:sym typeface="+mn-ea"/>
              </a:rPr>
              <a:t>、</a:t>
            </a:r>
            <a:r>
              <a:rPr lang="zh-CN" dirty="0" smtClean="0">
                <a:solidFill>
                  <a:schemeClr val="tx2"/>
                </a:solidFill>
                <a:latin typeface="幼圆" panose="02010509060101010101" pitchFamily="49" charset="-122"/>
                <a:ea typeface="幼圆" panose="02010509060101010101" pitchFamily="49" charset="-122"/>
                <a:sym typeface="+mn-ea"/>
              </a:rPr>
              <a:t>电能质量</a:t>
            </a:r>
            <a:r>
              <a:rPr lang="zh-CN" altLang="en-US" dirty="0" smtClean="0">
                <a:solidFill>
                  <a:schemeClr val="tx2"/>
                </a:solidFill>
                <a:latin typeface="幼圆" panose="02010509060101010101" pitchFamily="49" charset="-122"/>
                <a:ea typeface="幼圆" panose="02010509060101010101" pitchFamily="49" charset="-122"/>
                <a:sym typeface="+mn-ea"/>
              </a:rPr>
              <a:t>差等诸多</a:t>
            </a:r>
            <a:r>
              <a:rPr lang="zh-CN" dirty="0" smtClean="0">
                <a:solidFill>
                  <a:schemeClr val="tx2"/>
                </a:solidFill>
                <a:latin typeface="幼圆" panose="02010509060101010101" pitchFamily="49" charset="-122"/>
                <a:ea typeface="幼圆" panose="02010509060101010101" pitchFamily="49" charset="-122"/>
                <a:sym typeface="+mn-ea"/>
              </a:rPr>
              <a:t>问题</a:t>
            </a:r>
            <a:r>
              <a:rPr lang="zh-CN" dirty="0">
                <a:solidFill>
                  <a:schemeClr val="tx2"/>
                </a:solidFill>
                <a:latin typeface="幼圆" panose="02010509060101010101" pitchFamily="49" charset="-122"/>
                <a:ea typeface="幼圆" panose="02010509060101010101" pitchFamily="49" charset="-122"/>
                <a:sym typeface="+mn-ea"/>
              </a:rPr>
              <a:t>，</a:t>
            </a:r>
            <a:r>
              <a:rPr lang="zh-CN" dirty="0" smtClean="0">
                <a:solidFill>
                  <a:schemeClr val="tx2"/>
                </a:solidFill>
                <a:latin typeface="幼圆" panose="02010509060101010101" pitchFamily="49" charset="-122"/>
                <a:ea typeface="幼圆" panose="02010509060101010101" pitchFamily="49" charset="-122"/>
                <a:sym typeface="+mn-ea"/>
              </a:rPr>
              <a:t>因此</a:t>
            </a:r>
            <a:r>
              <a:rPr lang="zh-CN" altLang="en-US" dirty="0" smtClean="0">
                <a:solidFill>
                  <a:schemeClr val="tx2"/>
                </a:solidFill>
                <a:latin typeface="幼圆" panose="02010509060101010101" pitchFamily="49" charset="-122"/>
                <a:ea typeface="幼圆" panose="02010509060101010101" pitchFamily="49" charset="-122"/>
                <a:sym typeface="+mn-ea"/>
              </a:rPr>
              <a:t>新建及</a:t>
            </a:r>
            <a:r>
              <a:rPr lang="zh-CN" dirty="0" smtClean="0">
                <a:solidFill>
                  <a:schemeClr val="tx2"/>
                </a:solidFill>
                <a:latin typeface="幼圆" panose="02010509060101010101" pitchFamily="49" charset="-122"/>
                <a:ea typeface="幼圆" panose="02010509060101010101" pitchFamily="49" charset="-122"/>
                <a:sym typeface="+mn-ea"/>
              </a:rPr>
              <a:t>对</a:t>
            </a:r>
            <a:r>
              <a:rPr lang="zh-CN" dirty="0">
                <a:solidFill>
                  <a:schemeClr val="tx2"/>
                </a:solidFill>
                <a:latin typeface="幼圆" panose="02010509060101010101" pitchFamily="49" charset="-122"/>
                <a:ea typeface="幼圆" panose="02010509060101010101" pitchFamily="49" charset="-122"/>
                <a:sym typeface="+mn-ea"/>
              </a:rPr>
              <a:t>配网、农网等电力</a:t>
            </a:r>
            <a:r>
              <a:rPr lang="zh-CN" dirty="0" smtClean="0">
                <a:solidFill>
                  <a:schemeClr val="tx2"/>
                </a:solidFill>
                <a:latin typeface="幼圆" panose="02010509060101010101" pitchFamily="49" charset="-122"/>
                <a:ea typeface="幼圆" panose="02010509060101010101" pitchFamily="49" charset="-122"/>
                <a:sym typeface="+mn-ea"/>
              </a:rPr>
              <a:t>设施</a:t>
            </a:r>
            <a:r>
              <a:rPr lang="zh-CN" altLang="en-US" dirty="0" smtClean="0">
                <a:solidFill>
                  <a:schemeClr val="tx2"/>
                </a:solidFill>
                <a:latin typeface="幼圆" panose="02010509060101010101" pitchFamily="49" charset="-122"/>
                <a:ea typeface="幼圆" panose="02010509060101010101" pitchFamily="49" charset="-122"/>
                <a:sym typeface="+mn-ea"/>
              </a:rPr>
              <a:t>进行大规模</a:t>
            </a:r>
            <a:r>
              <a:rPr lang="zh-CN" dirty="0" smtClean="0">
                <a:solidFill>
                  <a:schemeClr val="tx2"/>
                </a:solidFill>
                <a:latin typeface="幼圆" panose="02010509060101010101" pitchFamily="49" charset="-122"/>
                <a:ea typeface="幼圆" panose="02010509060101010101" pitchFamily="49" charset="-122"/>
                <a:sym typeface="+mn-ea"/>
              </a:rPr>
              <a:t>改造</a:t>
            </a:r>
            <a:r>
              <a:rPr lang="zh-CN" altLang="en-US" dirty="0" smtClean="0">
                <a:solidFill>
                  <a:schemeClr val="tx2"/>
                </a:solidFill>
                <a:latin typeface="幼圆" panose="02010509060101010101" pitchFamily="49" charset="-122"/>
                <a:ea typeface="幼圆" panose="02010509060101010101" pitchFamily="49" charset="-122"/>
                <a:sym typeface="+mn-ea"/>
              </a:rPr>
              <a:t>的</a:t>
            </a:r>
            <a:r>
              <a:rPr lang="zh-CN" dirty="0" smtClean="0">
                <a:solidFill>
                  <a:schemeClr val="tx2"/>
                </a:solidFill>
                <a:latin typeface="幼圆" panose="02010509060101010101" pitchFamily="49" charset="-122"/>
                <a:ea typeface="幼圆" panose="02010509060101010101" pitchFamily="49" charset="-122"/>
                <a:sym typeface="+mn-ea"/>
              </a:rPr>
              <a:t>意义</a:t>
            </a:r>
            <a:r>
              <a:rPr lang="zh-CN" dirty="0">
                <a:solidFill>
                  <a:schemeClr val="tx2"/>
                </a:solidFill>
                <a:latin typeface="幼圆" panose="02010509060101010101" pitchFamily="49" charset="-122"/>
                <a:ea typeface="幼圆" panose="02010509060101010101" pitchFamily="49" charset="-122"/>
                <a:sym typeface="+mn-ea"/>
              </a:rPr>
              <a:t>重大，将会</a:t>
            </a:r>
            <a:r>
              <a:rPr lang="zh-CN" dirty="0" smtClean="0">
                <a:solidFill>
                  <a:schemeClr val="tx2"/>
                </a:solidFill>
                <a:latin typeface="幼圆" panose="02010509060101010101" pitchFamily="49" charset="-122"/>
                <a:ea typeface="幼圆" panose="02010509060101010101" pitchFamily="49" charset="-122"/>
                <a:sym typeface="+mn-ea"/>
              </a:rPr>
              <a:t>是</a:t>
            </a:r>
            <a:r>
              <a:rPr lang="zh-CN" altLang="en-US" dirty="0" smtClean="0">
                <a:solidFill>
                  <a:schemeClr val="tx2"/>
                </a:solidFill>
                <a:latin typeface="幼圆" panose="02010509060101010101" pitchFamily="49" charset="-122"/>
                <a:ea typeface="幼圆" panose="02010509060101010101" pitchFamily="49" charset="-122"/>
                <a:sym typeface="+mn-ea"/>
              </a:rPr>
              <a:t>十四五期间电力工程建设的重点</a:t>
            </a:r>
            <a:r>
              <a:rPr lang="zh-CN" dirty="0" smtClean="0">
                <a:solidFill>
                  <a:schemeClr val="tx2"/>
                </a:solidFill>
                <a:latin typeface="幼圆" panose="02010509060101010101" pitchFamily="49" charset="-122"/>
                <a:ea typeface="幼圆" panose="02010509060101010101" pitchFamily="49" charset="-122"/>
                <a:sym typeface="+mn-ea"/>
              </a:rPr>
              <a:t>。</a:t>
            </a:r>
            <a:endParaRPr lang="zh-CN" dirty="0">
              <a:solidFill>
                <a:schemeClr val="tx2"/>
              </a:solidFill>
              <a:latin typeface="幼圆" panose="02010509060101010101" pitchFamily="49" charset="-122"/>
              <a:ea typeface="幼圆" panose="02010509060101010101" pitchFamily="49" charset="-122"/>
              <a:sym typeface="+mn-ea"/>
            </a:endParaRPr>
          </a:p>
          <a:p>
            <a:pPr indent="457200" algn="just" fontAlgn="auto">
              <a:lnSpc>
                <a:spcPct val="120000"/>
              </a:lnSpc>
              <a:extLst>
                <a:ext uri="{35155182-B16C-46BC-9424-99874614C6A1}">
                  <wpsdc:indentchars xmlns:wpsdc="http://www.wps.cn/officeDocument/2017/drawingmlCustomData" val="200" checksum="59296752"/>
                </a:ext>
              </a:extLst>
            </a:pPr>
            <a:r>
              <a:rPr lang="zh-CN" dirty="0">
                <a:solidFill>
                  <a:schemeClr val="tx2"/>
                </a:solidFill>
                <a:latin typeface="幼圆" panose="02010509060101010101" pitchFamily="49" charset="-122"/>
                <a:ea typeface="幼圆" panose="02010509060101010101" pitchFamily="49" charset="-122"/>
                <a:sym typeface="+mn-ea"/>
              </a:rPr>
              <a:t>2020年初，国家密集部署推进</a:t>
            </a:r>
            <a:r>
              <a:rPr lang="en-US" altLang="zh-CN" dirty="0">
                <a:solidFill>
                  <a:schemeClr val="tx2"/>
                </a:solidFill>
                <a:latin typeface="幼圆" panose="02010509060101010101" pitchFamily="49" charset="-122"/>
                <a:ea typeface="幼圆" panose="02010509060101010101" pitchFamily="49" charset="-122"/>
                <a:sym typeface="+mn-ea"/>
              </a:rPr>
              <a:t>“</a:t>
            </a:r>
            <a:r>
              <a:rPr lang="zh-CN" dirty="0">
                <a:solidFill>
                  <a:schemeClr val="tx2"/>
                </a:solidFill>
                <a:latin typeface="幼圆" panose="02010509060101010101" pitchFamily="49" charset="-122"/>
                <a:ea typeface="幼圆" panose="02010509060101010101" pitchFamily="49" charset="-122"/>
                <a:sym typeface="+mn-ea"/>
              </a:rPr>
              <a:t>新基建</a:t>
            </a:r>
            <a:r>
              <a:rPr lang="en-US" altLang="zh-CN" dirty="0">
                <a:solidFill>
                  <a:schemeClr val="tx2"/>
                </a:solidFill>
                <a:latin typeface="幼圆" panose="02010509060101010101" pitchFamily="49" charset="-122"/>
                <a:ea typeface="幼圆" panose="02010509060101010101" pitchFamily="49" charset="-122"/>
                <a:sym typeface="+mn-ea"/>
              </a:rPr>
              <a:t>”</a:t>
            </a:r>
            <a:r>
              <a:rPr lang="zh-CN" dirty="0">
                <a:solidFill>
                  <a:schemeClr val="tx2"/>
                </a:solidFill>
                <a:latin typeface="幼圆" panose="02010509060101010101" pitchFamily="49" charset="-122"/>
                <a:ea typeface="幼圆" panose="02010509060101010101" pitchFamily="49" charset="-122"/>
                <a:sym typeface="+mn-ea"/>
              </a:rPr>
              <a:t>，掀起又一轮投资热潮，然而不论是</a:t>
            </a:r>
            <a:r>
              <a:rPr lang="en-US" altLang="zh-CN" dirty="0" smtClean="0">
                <a:solidFill>
                  <a:schemeClr val="tx2"/>
                </a:solidFill>
                <a:latin typeface="幼圆" panose="02010509060101010101" pitchFamily="49" charset="-122"/>
                <a:ea typeface="幼圆" panose="02010509060101010101" pitchFamily="49" charset="-122"/>
                <a:sym typeface="+mn-ea"/>
              </a:rPr>
              <a:t>5G</a:t>
            </a:r>
            <a:r>
              <a:rPr lang="zh-CN" dirty="0" smtClean="0">
                <a:solidFill>
                  <a:schemeClr val="tx2"/>
                </a:solidFill>
                <a:latin typeface="幼圆" panose="02010509060101010101" pitchFamily="49" charset="-122"/>
                <a:ea typeface="幼圆" panose="02010509060101010101" pitchFamily="49" charset="-122"/>
                <a:sym typeface="+mn-ea"/>
              </a:rPr>
              <a:t>技术</a:t>
            </a:r>
            <a:r>
              <a:rPr lang="zh-CN" dirty="0">
                <a:solidFill>
                  <a:schemeClr val="tx2"/>
                </a:solidFill>
                <a:latin typeface="幼圆" panose="02010509060101010101" pitchFamily="49" charset="-122"/>
                <a:ea typeface="幼圆" panose="02010509060101010101" pitchFamily="49" charset="-122"/>
                <a:sym typeface="+mn-ea"/>
              </a:rPr>
              <a:t>，大数据中心，城市轨道交通还是新能源汽车充电桩，</a:t>
            </a:r>
            <a:r>
              <a:rPr lang="en-US" altLang="zh-CN" dirty="0">
                <a:solidFill>
                  <a:schemeClr val="tx2"/>
                </a:solidFill>
                <a:latin typeface="幼圆" panose="02010509060101010101" pitchFamily="49" charset="-122"/>
                <a:ea typeface="幼圆" panose="02010509060101010101" pitchFamily="49" charset="-122"/>
                <a:sym typeface="+mn-ea"/>
              </a:rPr>
              <a:t>“</a:t>
            </a:r>
            <a:r>
              <a:rPr lang="zh-CN" dirty="0">
                <a:solidFill>
                  <a:schemeClr val="tx2"/>
                </a:solidFill>
                <a:latin typeface="幼圆" panose="02010509060101010101" pitchFamily="49" charset="-122"/>
                <a:ea typeface="幼圆" panose="02010509060101010101" pitchFamily="49" charset="-122"/>
                <a:sym typeface="+mn-ea"/>
              </a:rPr>
              <a:t>新基建</a:t>
            </a:r>
            <a:r>
              <a:rPr lang="en-US" altLang="zh-CN" dirty="0">
                <a:solidFill>
                  <a:schemeClr val="tx2"/>
                </a:solidFill>
                <a:latin typeface="幼圆" panose="02010509060101010101" pitchFamily="49" charset="-122"/>
                <a:ea typeface="幼圆" panose="02010509060101010101" pitchFamily="49" charset="-122"/>
                <a:sym typeface="+mn-ea"/>
              </a:rPr>
              <a:t>”</a:t>
            </a:r>
            <a:r>
              <a:rPr lang="zh-CN" dirty="0">
                <a:solidFill>
                  <a:schemeClr val="tx2"/>
                </a:solidFill>
                <a:latin typeface="幼圆" panose="02010509060101010101" pitchFamily="49" charset="-122"/>
                <a:ea typeface="幼圆" panose="02010509060101010101" pitchFamily="49" charset="-122"/>
                <a:sym typeface="+mn-ea"/>
              </a:rPr>
              <a:t>要驶入发展的快车道，必然会产生大量</a:t>
            </a:r>
            <a:r>
              <a:rPr lang="zh-CN" dirty="0" smtClean="0">
                <a:solidFill>
                  <a:schemeClr val="tx2"/>
                </a:solidFill>
                <a:latin typeface="幼圆" panose="02010509060101010101" pitchFamily="49" charset="-122"/>
                <a:ea typeface="幼圆" panose="02010509060101010101" pitchFamily="49" charset="-122"/>
                <a:sym typeface="+mn-ea"/>
              </a:rPr>
              <a:t>的</a:t>
            </a:r>
            <a:r>
              <a:rPr lang="zh-CN" altLang="en-US" dirty="0" smtClean="0">
                <a:solidFill>
                  <a:schemeClr val="tx2"/>
                </a:solidFill>
                <a:latin typeface="幼圆" panose="02010509060101010101" pitchFamily="49" charset="-122"/>
                <a:ea typeface="幼圆" panose="02010509060101010101" pitchFamily="49" charset="-122"/>
                <a:sym typeface="+mn-ea"/>
              </a:rPr>
              <a:t>配电网</a:t>
            </a:r>
            <a:r>
              <a:rPr lang="zh-CN" dirty="0" smtClean="0">
                <a:solidFill>
                  <a:schemeClr val="tx2"/>
                </a:solidFill>
                <a:latin typeface="幼圆" panose="02010509060101010101" pitchFamily="49" charset="-122"/>
                <a:ea typeface="幼圆" panose="02010509060101010101" pitchFamily="49" charset="-122"/>
                <a:sym typeface="+mn-ea"/>
              </a:rPr>
              <a:t>建设项目</a:t>
            </a:r>
            <a:r>
              <a:rPr lang="zh-CN" dirty="0">
                <a:solidFill>
                  <a:schemeClr val="tx2"/>
                </a:solidFill>
                <a:latin typeface="幼圆" panose="02010509060101010101" pitchFamily="49" charset="-122"/>
                <a:ea typeface="幼圆" panose="02010509060101010101" pitchFamily="49" charset="-122"/>
                <a:sym typeface="+mn-ea"/>
              </a:rPr>
              <a:t>。</a:t>
            </a:r>
            <a:endParaRPr lang="zh-CN" dirty="0">
              <a:solidFill>
                <a:schemeClr val="tx2"/>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2000">
        <p14:pan dir="u"/>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randombar(horizontal)">
                                      <p:cBhvr>
                                        <p:cTn id="7" dur="500"/>
                                        <p:tgtEl>
                                          <p:spTgt spid="6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randombar(horizontal)">
                                      <p:cBhvr>
                                        <p:cTn id="16" dur="500"/>
                                        <p:tgtEl>
                                          <p:spTgt spid="6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randombar(horizontal)">
                                      <p:cBhvr>
                                        <p:cTn id="19" dur="500"/>
                                        <p:tgtEl>
                                          <p:spTgt spid="69"/>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ldLvl="0" animBg="1"/>
      <p:bldP spid="60" grpId="0" bldLvl="0" animBg="1"/>
      <p:bldP spid="66" grpId="0"/>
      <p:bldP spid="68" grpId="0"/>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0"/>
            <a:ext cx="12192000" cy="6858000"/>
            <a:chOff x="0" y="0"/>
            <a:chExt cx="12192000" cy="6858000"/>
          </a:xfrm>
        </p:grpSpPr>
        <p:grpSp>
          <p:nvGrpSpPr>
            <p:cNvPr id="7" name="Group 4"/>
            <p:cNvGrpSpPr>
              <a:grpSpLocks noChangeAspect="1"/>
            </p:cNvGrpSpPr>
            <p:nvPr/>
          </p:nvGrpSpPr>
          <p:grpSpPr bwMode="auto">
            <a:xfrm flipV="1">
              <a:off x="3946524" y="0"/>
              <a:ext cx="8245476" cy="6815086"/>
              <a:chOff x="3311" y="645"/>
              <a:chExt cx="5194" cy="4420"/>
            </a:xfrm>
          </p:grpSpPr>
          <p:sp>
            <p:nvSpPr>
              <p:cNvPr id="18"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9"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0"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1"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2"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3"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4"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5"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26"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grpSp>
          <p:nvGrpSpPr>
            <p:cNvPr id="8" name="Group 4"/>
            <p:cNvGrpSpPr>
              <a:grpSpLocks noChangeAspect="1"/>
            </p:cNvGrpSpPr>
            <p:nvPr/>
          </p:nvGrpSpPr>
          <p:grpSpPr bwMode="auto">
            <a:xfrm flipH="1">
              <a:off x="0" y="42914"/>
              <a:ext cx="8245476" cy="6815086"/>
              <a:chOff x="3311" y="645"/>
              <a:chExt cx="5194" cy="4420"/>
            </a:xfrm>
          </p:grpSpPr>
          <p:sp>
            <p:nvSpPr>
              <p:cNvPr id="9" name="Freeform 6"/>
              <p:cNvSpPr/>
              <p:nvPr/>
            </p:nvSpPr>
            <p:spPr bwMode="auto">
              <a:xfrm>
                <a:off x="6569" y="3255"/>
                <a:ext cx="1936" cy="1810"/>
              </a:xfrm>
              <a:custGeom>
                <a:avLst/>
                <a:gdLst>
                  <a:gd name="T0" fmla="*/ 249 w 249"/>
                  <a:gd name="T1" fmla="*/ 0 h 233"/>
                  <a:gd name="T2" fmla="*/ 249 w 249"/>
                  <a:gd name="T3" fmla="*/ 233 h 233"/>
                  <a:gd name="T4" fmla="*/ 0 w 249"/>
                  <a:gd name="T5" fmla="*/ 233 h 233"/>
                  <a:gd name="T6" fmla="*/ 67 w 249"/>
                  <a:gd name="T7" fmla="*/ 177 h 233"/>
                  <a:gd name="T8" fmla="*/ 179 w 249"/>
                  <a:gd name="T9" fmla="*/ 54 h 233"/>
                  <a:gd name="T10" fmla="*/ 249 w 249"/>
                  <a:gd name="T11" fmla="*/ 0 h 233"/>
                </a:gdLst>
                <a:ahLst/>
                <a:cxnLst>
                  <a:cxn ang="0">
                    <a:pos x="T0" y="T1"/>
                  </a:cxn>
                  <a:cxn ang="0">
                    <a:pos x="T2" y="T3"/>
                  </a:cxn>
                  <a:cxn ang="0">
                    <a:pos x="T4" y="T5"/>
                  </a:cxn>
                  <a:cxn ang="0">
                    <a:pos x="T6" y="T7"/>
                  </a:cxn>
                  <a:cxn ang="0">
                    <a:pos x="T8" y="T9"/>
                  </a:cxn>
                  <a:cxn ang="0">
                    <a:pos x="T10" y="T11"/>
                  </a:cxn>
                </a:cxnLst>
                <a:rect l="0" t="0" r="r" b="b"/>
                <a:pathLst>
                  <a:path w="249" h="233">
                    <a:moveTo>
                      <a:pt x="249" y="0"/>
                    </a:moveTo>
                    <a:cubicBezTo>
                      <a:pt x="249" y="233"/>
                      <a:pt x="249" y="233"/>
                      <a:pt x="249" y="233"/>
                    </a:cubicBezTo>
                    <a:cubicBezTo>
                      <a:pt x="0" y="233"/>
                      <a:pt x="0" y="233"/>
                      <a:pt x="0" y="233"/>
                    </a:cubicBezTo>
                    <a:cubicBezTo>
                      <a:pt x="23" y="216"/>
                      <a:pt x="45" y="198"/>
                      <a:pt x="67" y="177"/>
                    </a:cubicBezTo>
                    <a:cubicBezTo>
                      <a:pt x="111" y="136"/>
                      <a:pt x="148" y="95"/>
                      <a:pt x="179" y="54"/>
                    </a:cubicBezTo>
                    <a:cubicBezTo>
                      <a:pt x="204" y="36"/>
                      <a:pt x="228" y="18"/>
                      <a:pt x="249" y="0"/>
                    </a:cubicBezTo>
                    <a:close/>
                  </a:path>
                </a:pathLst>
              </a:custGeom>
              <a:solidFill>
                <a:srgbClr val="009B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0" name="Freeform 7"/>
              <p:cNvSpPr/>
              <p:nvPr/>
            </p:nvSpPr>
            <p:spPr bwMode="auto">
              <a:xfrm>
                <a:off x="7961" y="2836"/>
                <a:ext cx="544" cy="839"/>
              </a:xfrm>
              <a:custGeom>
                <a:avLst/>
                <a:gdLst>
                  <a:gd name="T0" fmla="*/ 70 w 70"/>
                  <a:gd name="T1" fmla="*/ 0 h 108"/>
                  <a:gd name="T2" fmla="*/ 70 w 70"/>
                  <a:gd name="T3" fmla="*/ 54 h 108"/>
                  <a:gd name="T4" fmla="*/ 0 w 70"/>
                  <a:gd name="T5" fmla="*/ 108 h 108"/>
                  <a:gd name="T6" fmla="*/ 70 w 70"/>
                  <a:gd name="T7" fmla="*/ 0 h 108"/>
                </a:gdLst>
                <a:ahLst/>
                <a:cxnLst>
                  <a:cxn ang="0">
                    <a:pos x="T0" y="T1"/>
                  </a:cxn>
                  <a:cxn ang="0">
                    <a:pos x="T2" y="T3"/>
                  </a:cxn>
                  <a:cxn ang="0">
                    <a:pos x="T4" y="T5"/>
                  </a:cxn>
                  <a:cxn ang="0">
                    <a:pos x="T6" y="T7"/>
                  </a:cxn>
                </a:cxnLst>
                <a:rect l="0" t="0" r="r" b="b"/>
                <a:pathLst>
                  <a:path w="70" h="108">
                    <a:moveTo>
                      <a:pt x="70" y="0"/>
                    </a:moveTo>
                    <a:cubicBezTo>
                      <a:pt x="70" y="54"/>
                      <a:pt x="70" y="54"/>
                      <a:pt x="70" y="54"/>
                    </a:cubicBezTo>
                    <a:cubicBezTo>
                      <a:pt x="49" y="72"/>
                      <a:pt x="25" y="90"/>
                      <a:pt x="0" y="108"/>
                    </a:cubicBezTo>
                    <a:cubicBezTo>
                      <a:pt x="28" y="71"/>
                      <a:pt x="51" y="34"/>
                      <a:pt x="70"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1" name="Freeform 8"/>
              <p:cNvSpPr/>
              <p:nvPr/>
            </p:nvSpPr>
            <p:spPr bwMode="auto">
              <a:xfrm>
                <a:off x="5589" y="3675"/>
                <a:ext cx="2372" cy="1390"/>
              </a:xfrm>
              <a:custGeom>
                <a:avLst/>
                <a:gdLst>
                  <a:gd name="T0" fmla="*/ 203 w 305"/>
                  <a:gd name="T1" fmla="*/ 63 h 179"/>
                  <a:gd name="T2" fmla="*/ 305 w 305"/>
                  <a:gd name="T3" fmla="*/ 0 h 179"/>
                  <a:gd name="T4" fmla="*/ 193 w 305"/>
                  <a:gd name="T5" fmla="*/ 123 h 179"/>
                  <a:gd name="T6" fmla="*/ 126 w 305"/>
                  <a:gd name="T7" fmla="*/ 179 h 179"/>
                  <a:gd name="T8" fmla="*/ 0 w 305"/>
                  <a:gd name="T9" fmla="*/ 179 h 179"/>
                  <a:gd name="T10" fmla="*/ 110 w 305"/>
                  <a:gd name="T11" fmla="*/ 108 h 179"/>
                  <a:gd name="T12" fmla="*/ 203 w 305"/>
                  <a:gd name="T13" fmla="*/ 63 h 179"/>
                </a:gdLst>
                <a:ahLst/>
                <a:cxnLst>
                  <a:cxn ang="0">
                    <a:pos x="T0" y="T1"/>
                  </a:cxn>
                  <a:cxn ang="0">
                    <a:pos x="T2" y="T3"/>
                  </a:cxn>
                  <a:cxn ang="0">
                    <a:pos x="T4" y="T5"/>
                  </a:cxn>
                  <a:cxn ang="0">
                    <a:pos x="T6" y="T7"/>
                  </a:cxn>
                  <a:cxn ang="0">
                    <a:pos x="T8" y="T9"/>
                  </a:cxn>
                  <a:cxn ang="0">
                    <a:pos x="T10" y="T11"/>
                  </a:cxn>
                  <a:cxn ang="0">
                    <a:pos x="T12" y="T13"/>
                  </a:cxn>
                </a:cxnLst>
                <a:rect l="0" t="0" r="r" b="b"/>
                <a:pathLst>
                  <a:path w="305" h="179">
                    <a:moveTo>
                      <a:pt x="203" y="63"/>
                    </a:moveTo>
                    <a:cubicBezTo>
                      <a:pt x="240" y="43"/>
                      <a:pt x="274" y="22"/>
                      <a:pt x="305" y="0"/>
                    </a:cubicBezTo>
                    <a:cubicBezTo>
                      <a:pt x="274" y="41"/>
                      <a:pt x="237" y="82"/>
                      <a:pt x="193" y="123"/>
                    </a:cubicBezTo>
                    <a:cubicBezTo>
                      <a:pt x="171" y="144"/>
                      <a:pt x="149" y="162"/>
                      <a:pt x="126" y="179"/>
                    </a:cubicBezTo>
                    <a:cubicBezTo>
                      <a:pt x="0" y="179"/>
                      <a:pt x="0" y="179"/>
                      <a:pt x="0" y="179"/>
                    </a:cubicBezTo>
                    <a:cubicBezTo>
                      <a:pt x="35" y="160"/>
                      <a:pt x="72" y="137"/>
                      <a:pt x="110" y="108"/>
                    </a:cubicBezTo>
                    <a:cubicBezTo>
                      <a:pt x="141" y="95"/>
                      <a:pt x="172" y="80"/>
                      <a:pt x="203" y="63"/>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2" name="Freeform 9"/>
              <p:cNvSpPr/>
              <p:nvPr/>
            </p:nvSpPr>
            <p:spPr bwMode="auto">
              <a:xfrm>
                <a:off x="5356" y="4514"/>
                <a:ext cx="1089" cy="551"/>
              </a:xfrm>
              <a:custGeom>
                <a:avLst/>
                <a:gdLst>
                  <a:gd name="T0" fmla="*/ 78 w 140"/>
                  <a:gd name="T1" fmla="*/ 24 h 71"/>
                  <a:gd name="T2" fmla="*/ 140 w 140"/>
                  <a:gd name="T3" fmla="*/ 0 h 71"/>
                  <a:gd name="T4" fmla="*/ 30 w 140"/>
                  <a:gd name="T5" fmla="*/ 71 h 71"/>
                  <a:gd name="T6" fmla="*/ 0 w 140"/>
                  <a:gd name="T7" fmla="*/ 71 h 71"/>
                  <a:gd name="T8" fmla="*/ 78 w 140"/>
                  <a:gd name="T9" fmla="*/ 24 h 71"/>
                </a:gdLst>
                <a:ahLst/>
                <a:cxnLst>
                  <a:cxn ang="0">
                    <a:pos x="T0" y="T1"/>
                  </a:cxn>
                  <a:cxn ang="0">
                    <a:pos x="T2" y="T3"/>
                  </a:cxn>
                  <a:cxn ang="0">
                    <a:pos x="T4" y="T5"/>
                  </a:cxn>
                  <a:cxn ang="0">
                    <a:pos x="T6" y="T7"/>
                  </a:cxn>
                  <a:cxn ang="0">
                    <a:pos x="T8" y="T9"/>
                  </a:cxn>
                </a:cxnLst>
                <a:rect l="0" t="0" r="r" b="b"/>
                <a:pathLst>
                  <a:path w="140" h="71">
                    <a:moveTo>
                      <a:pt x="78" y="24"/>
                    </a:moveTo>
                    <a:cubicBezTo>
                      <a:pt x="99" y="17"/>
                      <a:pt x="119" y="9"/>
                      <a:pt x="140" y="0"/>
                    </a:cubicBezTo>
                    <a:cubicBezTo>
                      <a:pt x="102" y="29"/>
                      <a:pt x="65" y="52"/>
                      <a:pt x="30" y="71"/>
                    </a:cubicBezTo>
                    <a:cubicBezTo>
                      <a:pt x="0" y="71"/>
                      <a:pt x="0" y="71"/>
                      <a:pt x="0" y="71"/>
                    </a:cubicBezTo>
                    <a:cubicBezTo>
                      <a:pt x="25" y="58"/>
                      <a:pt x="52" y="43"/>
                      <a:pt x="78" y="24"/>
                    </a:cubicBezTo>
                    <a:close/>
                  </a:path>
                </a:pathLst>
              </a:custGeom>
              <a:solidFill>
                <a:srgbClr val="FCD1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3" name="Freeform 10"/>
              <p:cNvSpPr/>
              <p:nvPr/>
            </p:nvSpPr>
            <p:spPr bwMode="auto">
              <a:xfrm>
                <a:off x="6445" y="2105"/>
                <a:ext cx="2060" cy="2409"/>
              </a:xfrm>
              <a:custGeom>
                <a:avLst/>
                <a:gdLst>
                  <a:gd name="T0" fmla="*/ 265 w 265"/>
                  <a:gd name="T1" fmla="*/ 0 h 310"/>
                  <a:gd name="T2" fmla="*/ 265 w 265"/>
                  <a:gd name="T3" fmla="*/ 94 h 310"/>
                  <a:gd name="T4" fmla="*/ 195 w 265"/>
                  <a:gd name="T5" fmla="*/ 202 h 310"/>
                  <a:gd name="T6" fmla="*/ 93 w 265"/>
                  <a:gd name="T7" fmla="*/ 265 h 310"/>
                  <a:gd name="T8" fmla="*/ 0 w 265"/>
                  <a:gd name="T9" fmla="*/ 310 h 310"/>
                  <a:gd name="T10" fmla="*/ 61 w 265"/>
                  <a:gd name="T11" fmla="*/ 261 h 310"/>
                  <a:gd name="T12" fmla="*/ 265 w 265"/>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265" h="310">
                    <a:moveTo>
                      <a:pt x="265" y="0"/>
                    </a:moveTo>
                    <a:cubicBezTo>
                      <a:pt x="265" y="94"/>
                      <a:pt x="265" y="94"/>
                      <a:pt x="265" y="94"/>
                    </a:cubicBezTo>
                    <a:cubicBezTo>
                      <a:pt x="246" y="128"/>
                      <a:pt x="223" y="165"/>
                      <a:pt x="195" y="202"/>
                    </a:cubicBezTo>
                    <a:cubicBezTo>
                      <a:pt x="164" y="224"/>
                      <a:pt x="130" y="245"/>
                      <a:pt x="93" y="265"/>
                    </a:cubicBezTo>
                    <a:cubicBezTo>
                      <a:pt x="62" y="282"/>
                      <a:pt x="31" y="297"/>
                      <a:pt x="0" y="310"/>
                    </a:cubicBezTo>
                    <a:cubicBezTo>
                      <a:pt x="20" y="295"/>
                      <a:pt x="40" y="279"/>
                      <a:pt x="61" y="261"/>
                    </a:cubicBezTo>
                    <a:cubicBezTo>
                      <a:pt x="161" y="171"/>
                      <a:pt x="225" y="76"/>
                      <a:pt x="265" y="0"/>
                    </a:cubicBezTo>
                    <a:close/>
                  </a:path>
                </a:pathLst>
              </a:custGeom>
              <a:solidFill>
                <a:srgbClr val="F39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4" name="Freeform 11"/>
              <p:cNvSpPr/>
              <p:nvPr/>
            </p:nvSpPr>
            <p:spPr bwMode="auto">
              <a:xfrm>
                <a:off x="3311" y="2206"/>
                <a:ext cx="4743" cy="2859"/>
              </a:xfrm>
              <a:custGeom>
                <a:avLst/>
                <a:gdLst>
                  <a:gd name="T0" fmla="*/ 362 w 610"/>
                  <a:gd name="T1" fmla="*/ 208 h 368"/>
                  <a:gd name="T2" fmla="*/ 610 w 610"/>
                  <a:gd name="T3" fmla="*/ 0 h 368"/>
                  <a:gd name="T4" fmla="*/ 471 w 610"/>
                  <a:gd name="T5" fmla="*/ 210 h 368"/>
                  <a:gd name="T6" fmla="*/ 341 w 610"/>
                  <a:gd name="T7" fmla="*/ 321 h 368"/>
                  <a:gd name="T8" fmla="*/ 165 w 610"/>
                  <a:gd name="T9" fmla="*/ 368 h 368"/>
                  <a:gd name="T10" fmla="*/ 0 w 610"/>
                  <a:gd name="T11" fmla="*/ 368 h 368"/>
                  <a:gd name="T12" fmla="*/ 362 w 610"/>
                  <a:gd name="T13" fmla="*/ 208 h 368"/>
                </a:gdLst>
                <a:ahLst/>
                <a:cxnLst>
                  <a:cxn ang="0">
                    <a:pos x="T0" y="T1"/>
                  </a:cxn>
                  <a:cxn ang="0">
                    <a:pos x="T2" y="T3"/>
                  </a:cxn>
                  <a:cxn ang="0">
                    <a:pos x="T4" y="T5"/>
                  </a:cxn>
                  <a:cxn ang="0">
                    <a:pos x="T6" y="T7"/>
                  </a:cxn>
                  <a:cxn ang="0">
                    <a:pos x="T8" y="T9"/>
                  </a:cxn>
                  <a:cxn ang="0">
                    <a:pos x="T10" y="T11"/>
                  </a:cxn>
                  <a:cxn ang="0">
                    <a:pos x="T12" y="T13"/>
                  </a:cxn>
                </a:cxnLst>
                <a:rect l="0" t="0" r="r" b="b"/>
                <a:pathLst>
                  <a:path w="610" h="368">
                    <a:moveTo>
                      <a:pt x="362" y="208"/>
                    </a:moveTo>
                    <a:cubicBezTo>
                      <a:pt x="465" y="142"/>
                      <a:pt x="546" y="68"/>
                      <a:pt x="610" y="0"/>
                    </a:cubicBezTo>
                    <a:cubicBezTo>
                      <a:pt x="579" y="68"/>
                      <a:pt x="535" y="141"/>
                      <a:pt x="471" y="210"/>
                    </a:cubicBezTo>
                    <a:cubicBezTo>
                      <a:pt x="429" y="255"/>
                      <a:pt x="385" y="292"/>
                      <a:pt x="341" y="321"/>
                    </a:cubicBezTo>
                    <a:cubicBezTo>
                      <a:pt x="280" y="343"/>
                      <a:pt x="221" y="358"/>
                      <a:pt x="165" y="368"/>
                    </a:cubicBezTo>
                    <a:cubicBezTo>
                      <a:pt x="0" y="368"/>
                      <a:pt x="0" y="368"/>
                      <a:pt x="0" y="368"/>
                    </a:cubicBezTo>
                    <a:cubicBezTo>
                      <a:pt x="110" y="339"/>
                      <a:pt x="236" y="289"/>
                      <a:pt x="362" y="208"/>
                    </a:cubicBezTo>
                    <a:close/>
                  </a:path>
                </a:pathLst>
              </a:custGeom>
              <a:solidFill>
                <a:srgbClr val="F7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5" name="Freeform 12"/>
              <p:cNvSpPr/>
              <p:nvPr/>
            </p:nvSpPr>
            <p:spPr bwMode="auto">
              <a:xfrm>
                <a:off x="4594" y="4700"/>
                <a:ext cx="1369" cy="365"/>
              </a:xfrm>
              <a:custGeom>
                <a:avLst/>
                <a:gdLst>
                  <a:gd name="T0" fmla="*/ 176 w 176"/>
                  <a:gd name="T1" fmla="*/ 0 h 47"/>
                  <a:gd name="T2" fmla="*/ 98 w 176"/>
                  <a:gd name="T3" fmla="*/ 47 h 47"/>
                  <a:gd name="T4" fmla="*/ 0 w 176"/>
                  <a:gd name="T5" fmla="*/ 47 h 47"/>
                  <a:gd name="T6" fmla="*/ 176 w 176"/>
                  <a:gd name="T7" fmla="*/ 0 h 47"/>
                </a:gdLst>
                <a:ahLst/>
                <a:cxnLst>
                  <a:cxn ang="0">
                    <a:pos x="T0" y="T1"/>
                  </a:cxn>
                  <a:cxn ang="0">
                    <a:pos x="T2" y="T3"/>
                  </a:cxn>
                  <a:cxn ang="0">
                    <a:pos x="T4" y="T5"/>
                  </a:cxn>
                  <a:cxn ang="0">
                    <a:pos x="T6" y="T7"/>
                  </a:cxn>
                </a:cxnLst>
                <a:rect l="0" t="0" r="r" b="b"/>
                <a:pathLst>
                  <a:path w="176" h="47">
                    <a:moveTo>
                      <a:pt x="176" y="0"/>
                    </a:moveTo>
                    <a:cubicBezTo>
                      <a:pt x="150" y="19"/>
                      <a:pt x="123" y="34"/>
                      <a:pt x="98" y="47"/>
                    </a:cubicBezTo>
                    <a:cubicBezTo>
                      <a:pt x="0" y="47"/>
                      <a:pt x="0" y="47"/>
                      <a:pt x="0" y="47"/>
                    </a:cubicBezTo>
                    <a:cubicBezTo>
                      <a:pt x="56" y="37"/>
                      <a:pt x="115" y="22"/>
                      <a:pt x="176"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6" name="Freeform 13"/>
              <p:cNvSpPr/>
              <p:nvPr/>
            </p:nvSpPr>
            <p:spPr bwMode="auto">
              <a:xfrm>
                <a:off x="5963" y="1670"/>
                <a:ext cx="2542" cy="3030"/>
              </a:xfrm>
              <a:custGeom>
                <a:avLst/>
                <a:gdLst>
                  <a:gd name="T0" fmla="*/ 327 w 327"/>
                  <a:gd name="T1" fmla="*/ 0 h 390"/>
                  <a:gd name="T2" fmla="*/ 327 w 327"/>
                  <a:gd name="T3" fmla="*/ 56 h 390"/>
                  <a:gd name="T4" fmla="*/ 123 w 327"/>
                  <a:gd name="T5" fmla="*/ 317 h 390"/>
                  <a:gd name="T6" fmla="*/ 62 w 327"/>
                  <a:gd name="T7" fmla="*/ 366 h 390"/>
                  <a:gd name="T8" fmla="*/ 0 w 327"/>
                  <a:gd name="T9" fmla="*/ 390 h 390"/>
                  <a:gd name="T10" fmla="*/ 130 w 327"/>
                  <a:gd name="T11" fmla="*/ 279 h 390"/>
                  <a:gd name="T12" fmla="*/ 269 w 327"/>
                  <a:gd name="T13" fmla="*/ 69 h 390"/>
                  <a:gd name="T14" fmla="*/ 327 w 327"/>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90">
                    <a:moveTo>
                      <a:pt x="327" y="0"/>
                    </a:moveTo>
                    <a:cubicBezTo>
                      <a:pt x="327" y="56"/>
                      <a:pt x="327" y="56"/>
                      <a:pt x="327" y="56"/>
                    </a:cubicBezTo>
                    <a:cubicBezTo>
                      <a:pt x="287" y="132"/>
                      <a:pt x="223" y="227"/>
                      <a:pt x="123" y="317"/>
                    </a:cubicBezTo>
                    <a:cubicBezTo>
                      <a:pt x="102" y="335"/>
                      <a:pt x="82" y="351"/>
                      <a:pt x="62" y="366"/>
                    </a:cubicBezTo>
                    <a:cubicBezTo>
                      <a:pt x="41" y="375"/>
                      <a:pt x="21" y="383"/>
                      <a:pt x="0" y="390"/>
                    </a:cubicBezTo>
                    <a:cubicBezTo>
                      <a:pt x="44" y="361"/>
                      <a:pt x="88" y="324"/>
                      <a:pt x="130" y="279"/>
                    </a:cubicBezTo>
                    <a:cubicBezTo>
                      <a:pt x="194" y="210"/>
                      <a:pt x="238" y="137"/>
                      <a:pt x="269" y="69"/>
                    </a:cubicBezTo>
                    <a:cubicBezTo>
                      <a:pt x="290" y="45"/>
                      <a:pt x="310" y="22"/>
                      <a:pt x="327" y="0"/>
                    </a:cubicBezTo>
                    <a:close/>
                  </a:path>
                </a:pathLst>
              </a:custGeom>
              <a:solidFill>
                <a:srgbClr val="42BA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sp>
            <p:nvSpPr>
              <p:cNvPr id="17" name="Freeform 14"/>
              <p:cNvSpPr/>
              <p:nvPr/>
            </p:nvSpPr>
            <p:spPr bwMode="auto">
              <a:xfrm>
                <a:off x="8054" y="645"/>
                <a:ext cx="451" cy="1561"/>
              </a:xfrm>
              <a:custGeom>
                <a:avLst/>
                <a:gdLst>
                  <a:gd name="T0" fmla="*/ 58 w 58"/>
                  <a:gd name="T1" fmla="*/ 0 h 201"/>
                  <a:gd name="T2" fmla="*/ 58 w 58"/>
                  <a:gd name="T3" fmla="*/ 132 h 201"/>
                  <a:gd name="T4" fmla="*/ 0 w 58"/>
                  <a:gd name="T5" fmla="*/ 201 h 201"/>
                  <a:gd name="T6" fmla="*/ 58 w 58"/>
                  <a:gd name="T7" fmla="*/ 0 h 201"/>
                </a:gdLst>
                <a:ahLst/>
                <a:cxnLst>
                  <a:cxn ang="0">
                    <a:pos x="T0" y="T1"/>
                  </a:cxn>
                  <a:cxn ang="0">
                    <a:pos x="T2" y="T3"/>
                  </a:cxn>
                  <a:cxn ang="0">
                    <a:pos x="T4" y="T5"/>
                  </a:cxn>
                  <a:cxn ang="0">
                    <a:pos x="T6" y="T7"/>
                  </a:cxn>
                </a:cxnLst>
                <a:rect l="0" t="0" r="r" b="b"/>
                <a:pathLst>
                  <a:path w="58" h="201">
                    <a:moveTo>
                      <a:pt x="58" y="0"/>
                    </a:moveTo>
                    <a:cubicBezTo>
                      <a:pt x="58" y="132"/>
                      <a:pt x="58" y="132"/>
                      <a:pt x="58" y="132"/>
                    </a:cubicBezTo>
                    <a:cubicBezTo>
                      <a:pt x="41" y="154"/>
                      <a:pt x="21" y="177"/>
                      <a:pt x="0" y="201"/>
                    </a:cubicBezTo>
                    <a:cubicBezTo>
                      <a:pt x="33" y="125"/>
                      <a:pt x="50" y="55"/>
                      <a:pt x="58" y="0"/>
                    </a:cubicBezTo>
                    <a:close/>
                  </a:path>
                </a:pathLst>
              </a:custGeom>
              <a:solidFill>
                <a:srgbClr val="00A8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思源黑体 CN Light" panose="020B0300000000000000" pitchFamily="34" charset="-122"/>
                </a:endParaRPr>
              </a:p>
            </p:txBody>
          </p:sp>
        </p:grpSp>
      </p:grpSp>
      <p:sp>
        <p:nvSpPr>
          <p:cNvPr id="27" name="文本框"/>
          <p:cNvSpPr txBox="1"/>
          <p:nvPr/>
        </p:nvSpPr>
        <p:spPr>
          <a:xfrm>
            <a:off x="5078730" y="2372995"/>
            <a:ext cx="3899535" cy="1938020"/>
          </a:xfrm>
          <a:prstGeom prst="rect">
            <a:avLst/>
          </a:prstGeom>
          <a:noFill/>
        </p:spPr>
        <p:txBody>
          <a:bodyPr wrap="square" rtlCol="0">
            <a:spAutoFit/>
          </a:bodyPr>
          <a:lstStyle/>
          <a:p>
            <a:pPr algn="ctr">
              <a:lnSpc>
                <a:spcPct val="150000"/>
              </a:lnSpc>
            </a:pPr>
            <a:r>
              <a:rPr lang="zh-CN" altLang="en-US" sz="4000" b="1" dirty="0">
                <a:solidFill>
                  <a:schemeClr val="tx1"/>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sym typeface="Helvetica Light"/>
              </a:rPr>
              <a:t>应届毕业生就业形势分析</a:t>
            </a:r>
            <a:endParaRPr lang="zh-CN" altLang="en-US" sz="4000" dirty="0">
              <a:solidFill>
                <a:schemeClr val="tx2"/>
              </a:solidFill>
              <a:latin typeface="幼圆" panose="02010509060101010101" pitchFamily="49" charset="-122"/>
              <a:ea typeface="幼圆" panose="02010509060101010101" pitchFamily="49" charset="-122"/>
            </a:endParaRPr>
          </a:p>
        </p:txBody>
      </p:sp>
      <p:sp>
        <p:nvSpPr>
          <p:cNvPr id="28" name="文本框"/>
          <p:cNvSpPr txBox="1"/>
          <p:nvPr/>
        </p:nvSpPr>
        <p:spPr>
          <a:xfrm>
            <a:off x="2050214" y="2013228"/>
            <a:ext cx="2887558" cy="2831544"/>
          </a:xfrm>
          <a:prstGeom prst="rect">
            <a:avLst/>
          </a:prstGeom>
          <a:noFill/>
        </p:spPr>
        <p:txBody>
          <a:bodyPr wrap="square" rtlCol="0">
            <a:spAutoFit/>
          </a:bodyPr>
          <a:lstStyle/>
          <a:p>
            <a:pPr algn="ctr"/>
            <a:r>
              <a:rPr lang="en-US" altLang="zh-CN" sz="13800" b="1" dirty="0">
                <a:solidFill>
                  <a:schemeClr val="accent2"/>
                </a:solidFill>
                <a:latin typeface="思源黑体 CN Heavy" panose="020B0A00000000000000" pitchFamily="34" charset="-122"/>
                <a:ea typeface="思源黑体 CN Heavy" panose="020B0A00000000000000" pitchFamily="34" charset="-122"/>
              </a:rPr>
              <a:t>02</a:t>
            </a:r>
            <a:endParaRPr lang="en-US" altLang="zh-CN" sz="13800" b="1" dirty="0">
              <a:solidFill>
                <a:schemeClr val="accent2"/>
              </a:solidFill>
              <a:latin typeface="思源黑体 CN Heavy" panose="020B0A00000000000000" pitchFamily="34" charset="-122"/>
              <a:ea typeface="思源黑体 CN Heavy" panose="020B0A00000000000000" pitchFamily="34" charset="-122"/>
            </a:endParaRPr>
          </a:p>
          <a:p>
            <a:pPr algn="ctr"/>
            <a:r>
              <a:rPr lang="en-US" altLang="zh-CN" sz="4000" b="1" dirty="0">
                <a:solidFill>
                  <a:schemeClr val="tx2"/>
                </a:solidFill>
                <a:latin typeface="思源黑体 CN Light" panose="020B0300000000000000" pitchFamily="34" charset="-122"/>
                <a:ea typeface="思源黑体 CN Light" panose="020B0300000000000000" pitchFamily="34" charset="-122"/>
              </a:rPr>
              <a:t>Part two</a:t>
            </a:r>
            <a:endParaRPr lang="zh-CN" altLang="en-US" sz="4000" dirty="0">
              <a:solidFill>
                <a:schemeClr val="tx2"/>
              </a:solidFill>
              <a:latin typeface="思源黑体 CN Light" panose="020B0300000000000000" pitchFamily="34" charset="-122"/>
              <a:ea typeface="思源黑体 CN Light" panose="020B0300000000000000" pitchFamily="34" charset="-122"/>
            </a:endParaRPr>
          </a:p>
        </p:txBody>
      </p:sp>
      <p:cxnSp>
        <p:nvCxnSpPr>
          <p:cNvPr id="29" name="直接连接符 28"/>
          <p:cNvCxnSpPr/>
          <p:nvPr/>
        </p:nvCxnSpPr>
        <p:spPr>
          <a:xfrm>
            <a:off x="4735523" y="2339623"/>
            <a:ext cx="0" cy="222447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2000">
        <p14:gallery dir="l"/>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6" presetClass="entr" presetSubtype="42"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outHorizontal)">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05155"/>
            <a:ext cx="12192000" cy="5633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rtl="0" eaLnBrk="1" fontAlgn="auto" latinLnBrk="0" hangingPunct="1">
              <a:lnSpc>
                <a:spcPct val="13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graphicFrame>
        <p:nvGraphicFramePr>
          <p:cNvPr id="2" name="表格 1"/>
          <p:cNvGraphicFramePr/>
          <p:nvPr/>
        </p:nvGraphicFramePr>
        <p:xfrm>
          <a:off x="1865630" y="1680845"/>
          <a:ext cx="8947715" cy="4155511"/>
        </p:xfrm>
        <a:graphic>
          <a:graphicData uri="http://schemas.openxmlformats.org/drawingml/2006/table">
            <a:tbl>
              <a:tblPr firstRow="1" bandRow="1">
                <a:tableStyleId>{5C22544A-7EE6-4342-B048-85BDC9FD1C3A}</a:tableStyleId>
              </a:tblPr>
              <a:tblGrid>
                <a:gridCol w="994198"/>
                <a:gridCol w="994198"/>
                <a:gridCol w="994199"/>
                <a:gridCol w="994198"/>
                <a:gridCol w="993775"/>
                <a:gridCol w="994622"/>
                <a:gridCol w="994199"/>
                <a:gridCol w="994551"/>
                <a:gridCol w="993775"/>
              </a:tblGrid>
              <a:tr h="650240">
                <a:tc>
                  <a:txBody>
                    <a:bodyPr/>
                    <a:lstStyle/>
                    <a:p>
                      <a:pPr algn="ctr">
                        <a:lnSpc>
                          <a:spcPct val="90000"/>
                        </a:lnSpc>
                        <a:buNone/>
                      </a:pPr>
                      <a:r>
                        <a:rPr lang="zh-CN" altLang="en-US" sz="1800" b="1" dirty="0">
                          <a:latin typeface="幼圆" panose="02010509060101010101" pitchFamily="49" charset="-122"/>
                          <a:ea typeface="幼圆" panose="02010509060101010101" pitchFamily="49" charset="-122"/>
                          <a:sym typeface="+mn-ea"/>
                        </a:rPr>
                        <a:t>工作</a:t>
                      </a:r>
                      <a:endParaRPr lang="zh-CN" altLang="en-US" sz="1800" b="1" dirty="0">
                        <a:latin typeface="幼圆" panose="02010509060101010101" pitchFamily="49" charset="-122"/>
                        <a:ea typeface="幼圆" panose="02010509060101010101" pitchFamily="49" charset="-122"/>
                        <a:sym typeface="+mn-ea"/>
                      </a:endParaRPr>
                    </a:p>
                    <a:p>
                      <a:pPr algn="ctr">
                        <a:lnSpc>
                          <a:spcPct val="90000"/>
                        </a:lnSpc>
                        <a:buNone/>
                      </a:pPr>
                      <a:r>
                        <a:rPr lang="zh-CN" altLang="en-US" sz="1800" b="1" dirty="0">
                          <a:latin typeface="幼圆" panose="02010509060101010101" pitchFamily="49" charset="-122"/>
                          <a:ea typeface="幼圆" panose="02010509060101010101" pitchFamily="49" charset="-122"/>
                          <a:sym typeface="+mn-ea"/>
                        </a:rPr>
                        <a:t>类型</a:t>
                      </a:r>
                      <a:endParaRPr lang="zh-CN" altLang="en-US" sz="1800" b="1" dirty="0">
                        <a:latin typeface="幼圆" panose="02010509060101010101" pitchFamily="49" charset="-122"/>
                        <a:ea typeface="幼圆" panose="02010509060101010101" pitchFamily="49" charset="-122"/>
                        <a:sym typeface="+mn-ea"/>
                      </a:endParaRPr>
                    </a:p>
                  </a:txBody>
                  <a:tcPr anchor="ctr"/>
                </a:tc>
                <a:tc>
                  <a:txBody>
                    <a:bodyPr/>
                    <a:lstStyle/>
                    <a:p>
                      <a:pPr algn="ctr">
                        <a:buNone/>
                      </a:pPr>
                      <a:r>
                        <a:rPr lang="zh-CN" altLang="en-US" b="1" dirty="0">
                          <a:latin typeface="幼圆" panose="02010509060101010101" pitchFamily="49" charset="-122"/>
                          <a:ea typeface="幼圆" panose="02010509060101010101" pitchFamily="49" charset="-122"/>
                        </a:rPr>
                        <a:t>设计</a:t>
                      </a:r>
                      <a:endParaRPr lang="zh-CN" altLang="en-US" b="1" dirty="0">
                        <a:latin typeface="幼圆" panose="02010509060101010101" pitchFamily="49" charset="-122"/>
                        <a:ea typeface="幼圆" panose="02010509060101010101" pitchFamily="49" charset="-122"/>
                      </a:endParaRPr>
                    </a:p>
                  </a:txBody>
                  <a:tcPr anchor="ctr"/>
                </a:tc>
                <a:tc>
                  <a:txBody>
                    <a:bodyPr/>
                    <a:lstStyle/>
                    <a:p>
                      <a:pPr algn="ctr">
                        <a:buNone/>
                      </a:pPr>
                      <a:r>
                        <a:rPr lang="zh-CN" altLang="en-US" b="1" dirty="0">
                          <a:latin typeface="幼圆" panose="02010509060101010101" pitchFamily="49" charset="-122"/>
                          <a:ea typeface="幼圆" panose="02010509060101010101" pitchFamily="49" charset="-122"/>
                        </a:rPr>
                        <a:t>施工</a:t>
                      </a:r>
                      <a:endParaRPr lang="zh-CN" altLang="en-US" b="1" dirty="0">
                        <a:latin typeface="幼圆" panose="02010509060101010101" pitchFamily="49" charset="-122"/>
                        <a:ea typeface="幼圆" panose="02010509060101010101" pitchFamily="49" charset="-122"/>
                      </a:endParaRPr>
                    </a:p>
                  </a:txBody>
                  <a:tcPr anchor="ctr"/>
                </a:tc>
                <a:tc>
                  <a:txBody>
                    <a:bodyPr/>
                    <a:lstStyle/>
                    <a:p>
                      <a:pPr algn="ctr">
                        <a:buNone/>
                      </a:pPr>
                      <a:r>
                        <a:rPr lang="zh-CN" altLang="en-US" b="1" dirty="0">
                          <a:latin typeface="幼圆" panose="02010509060101010101" pitchFamily="49" charset="-122"/>
                          <a:ea typeface="幼圆" panose="02010509060101010101" pitchFamily="49" charset="-122"/>
                        </a:rPr>
                        <a:t>安装</a:t>
                      </a:r>
                      <a:endParaRPr lang="zh-CN" altLang="en-US" b="1" dirty="0">
                        <a:latin typeface="幼圆" panose="02010509060101010101" pitchFamily="49" charset="-122"/>
                        <a:ea typeface="幼圆" panose="02010509060101010101" pitchFamily="49" charset="-122"/>
                      </a:endParaRPr>
                    </a:p>
                  </a:txBody>
                  <a:tcPr anchor="ctr"/>
                </a:tc>
                <a:tc>
                  <a:txBody>
                    <a:bodyPr/>
                    <a:lstStyle/>
                    <a:p>
                      <a:pPr algn="ctr">
                        <a:buNone/>
                      </a:pPr>
                      <a:r>
                        <a:rPr lang="zh-CN" altLang="en-US" b="1" dirty="0">
                          <a:latin typeface="幼圆" panose="02010509060101010101" pitchFamily="49" charset="-122"/>
                          <a:ea typeface="幼圆" panose="02010509060101010101" pitchFamily="49" charset="-122"/>
                        </a:rPr>
                        <a:t>调试</a:t>
                      </a:r>
                      <a:endParaRPr lang="zh-CN" altLang="en-US" b="1" dirty="0">
                        <a:latin typeface="幼圆" panose="02010509060101010101" pitchFamily="49" charset="-122"/>
                        <a:ea typeface="幼圆" panose="02010509060101010101" pitchFamily="49" charset="-122"/>
                      </a:endParaRPr>
                    </a:p>
                  </a:txBody>
                  <a:tcPr anchor="ctr"/>
                </a:tc>
                <a:tc>
                  <a:txBody>
                    <a:bodyPr/>
                    <a:lstStyle/>
                    <a:p>
                      <a:pPr algn="ctr">
                        <a:buNone/>
                      </a:pPr>
                      <a:r>
                        <a:rPr lang="zh-CN" altLang="en-US" b="1" dirty="0">
                          <a:latin typeface="幼圆" panose="02010509060101010101" pitchFamily="49" charset="-122"/>
                          <a:ea typeface="幼圆" panose="02010509060101010101" pitchFamily="49" charset="-122"/>
                        </a:rPr>
                        <a:t>运行</a:t>
                      </a:r>
                      <a:endParaRPr lang="zh-CN" altLang="en-US" b="1" dirty="0">
                        <a:latin typeface="幼圆" panose="02010509060101010101" pitchFamily="49" charset="-122"/>
                        <a:ea typeface="幼圆" panose="02010509060101010101" pitchFamily="49" charset="-122"/>
                      </a:endParaRPr>
                    </a:p>
                  </a:txBody>
                  <a:tcPr anchor="ctr"/>
                </a:tc>
                <a:tc>
                  <a:txBody>
                    <a:bodyPr/>
                    <a:lstStyle/>
                    <a:p>
                      <a:pPr algn="ctr">
                        <a:buNone/>
                      </a:pPr>
                      <a:r>
                        <a:rPr lang="zh-CN" altLang="en-US" b="1" dirty="0">
                          <a:latin typeface="幼圆" panose="02010509060101010101" pitchFamily="49" charset="-122"/>
                          <a:ea typeface="幼圆" panose="02010509060101010101" pitchFamily="49" charset="-122"/>
                        </a:rPr>
                        <a:t>检修</a:t>
                      </a:r>
                      <a:endParaRPr lang="zh-CN" altLang="en-US" b="1" dirty="0">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1" dirty="0">
                          <a:latin typeface="幼圆" panose="02010509060101010101" pitchFamily="49" charset="-122"/>
                          <a:ea typeface="幼圆" panose="02010509060101010101" pitchFamily="49" charset="-122"/>
                          <a:sym typeface="+mn-ea"/>
                        </a:rPr>
                        <a:t>监理</a:t>
                      </a:r>
                      <a:endParaRPr lang="zh-CN" altLang="en-US" sz="1800" b="1" dirty="0">
                        <a:latin typeface="幼圆" panose="02010509060101010101" pitchFamily="49" charset="-122"/>
                        <a:ea typeface="幼圆" panose="02010509060101010101" pitchFamily="49" charset="-122"/>
                        <a:sym typeface="+mn-ea"/>
                      </a:endParaRPr>
                    </a:p>
                  </a:txBody>
                  <a:tcPr anchor="ctr"/>
                </a:tc>
                <a:tc>
                  <a:txBody>
                    <a:bodyPr/>
                    <a:lstStyle/>
                    <a:p>
                      <a:pPr algn="ctr">
                        <a:buNone/>
                      </a:pPr>
                      <a:r>
                        <a:rPr lang="zh-CN" altLang="en-US" b="1" dirty="0">
                          <a:latin typeface="幼圆" panose="02010509060101010101" pitchFamily="49" charset="-122"/>
                          <a:ea typeface="幼圆" panose="02010509060101010101" pitchFamily="49" charset="-122"/>
                        </a:rPr>
                        <a:t>管理</a:t>
                      </a:r>
                      <a:endParaRPr lang="zh-CN" altLang="en-US" b="1" dirty="0">
                        <a:latin typeface="幼圆" panose="02010509060101010101" pitchFamily="49" charset="-122"/>
                        <a:ea typeface="幼圆" panose="02010509060101010101" pitchFamily="49" charset="-122"/>
                      </a:endParaRPr>
                    </a:p>
                  </a:txBody>
                  <a:tcPr anchor="ctr"/>
                </a:tc>
              </a:tr>
              <a:tr h="1078159">
                <a:tc>
                  <a:txBody>
                    <a:bodyPr/>
                    <a:lstStyle/>
                    <a:p>
                      <a:pPr algn="ctr">
                        <a:lnSpc>
                          <a:spcPct val="90000"/>
                        </a:lnSpc>
                        <a:buNone/>
                      </a:pPr>
                      <a:r>
                        <a:rPr lang="zh-CN" altLang="en-US" b="0" dirty="0">
                          <a:solidFill>
                            <a:schemeClr val="tx2">
                              <a:lumMod val="75000"/>
                            </a:schemeClr>
                          </a:solidFill>
                          <a:latin typeface="幼圆" panose="02010509060101010101" pitchFamily="49" charset="-122"/>
                          <a:ea typeface="幼圆" panose="02010509060101010101" pitchFamily="49" charset="-122"/>
                        </a:rPr>
                        <a:t>火电</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b="0" dirty="0" smtClean="0">
                          <a:solidFill>
                            <a:schemeClr val="tx2">
                              <a:lumMod val="75000"/>
                            </a:schemeClr>
                          </a:solidFill>
                          <a:latin typeface="幼圆" panose="02010509060101010101" pitchFamily="49" charset="-122"/>
                          <a:ea typeface="幼圆" panose="02010509060101010101" pitchFamily="49" charset="-122"/>
                        </a:rPr>
                        <a:t>本科</a:t>
                      </a:r>
                      <a:endParaRPr lang="en-US" altLang="zh-CN" b="0" dirty="0" smtClean="0">
                        <a:solidFill>
                          <a:schemeClr val="tx2">
                            <a:lumMod val="75000"/>
                          </a:schemeClr>
                        </a:solidFill>
                        <a:latin typeface="幼圆" panose="02010509060101010101" pitchFamily="49" charset="-122"/>
                        <a:ea typeface="幼圆" panose="02010509060101010101" pitchFamily="49" charset="-122"/>
                      </a:endParaRPr>
                    </a:p>
                    <a:p>
                      <a:pPr algn="ctr">
                        <a:buNone/>
                      </a:pPr>
                      <a:r>
                        <a:rPr lang="zh-CN" altLang="en-US" b="0" dirty="0" smtClean="0">
                          <a:solidFill>
                            <a:schemeClr val="tx2">
                              <a:lumMod val="75000"/>
                            </a:schemeClr>
                          </a:solidFill>
                          <a:latin typeface="幼圆" panose="02010509060101010101" pitchFamily="49" charset="-122"/>
                          <a:ea typeface="幼圆" panose="02010509060101010101" pitchFamily="49" charset="-122"/>
                        </a:rPr>
                        <a:t>硕士</a:t>
                      </a:r>
                      <a:endParaRPr lang="zh-CN" altLang="en-US" b="0" dirty="0">
                        <a:solidFill>
                          <a:schemeClr val="tx2">
                            <a:lumMod val="75000"/>
                          </a:schemeClr>
                        </a:solidFill>
                        <a:latin typeface="幼圆" panose="02010509060101010101" pitchFamily="49" charset="-122"/>
                        <a:ea typeface="幼圆" panose="02010509060101010101" pitchFamily="49" charset="-122"/>
                      </a:endParaRPr>
                    </a:p>
                    <a:p>
                      <a:pPr algn="ctr">
                        <a:buNone/>
                      </a:pPr>
                      <a:r>
                        <a:rPr lang="zh-CN" altLang="en-US" b="0" dirty="0">
                          <a:solidFill>
                            <a:schemeClr val="tx2">
                              <a:lumMod val="75000"/>
                            </a:schemeClr>
                          </a:solidFill>
                          <a:latin typeface="幼圆" panose="02010509060101010101" pitchFamily="49" charset="-122"/>
                          <a:ea typeface="幼圆" panose="02010509060101010101" pitchFamily="49" charset="-122"/>
                        </a:rPr>
                        <a:t>博士</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本科</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初高中</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本科</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本科</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高中</a:t>
                      </a:r>
                      <a:endParaRPr lang="zh-CN" altLang="en-US"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高中</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本科</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本科</a:t>
                      </a:r>
                      <a:endParaRPr lang="en-US" altLang="zh-CN"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硕士</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本科</a:t>
                      </a:r>
                      <a:endParaRPr lang="en-US" altLang="zh-CN"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硕士</a:t>
                      </a:r>
                      <a:endParaRPr lang="zh-CN" altLang="en-US"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博士</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r>
              <a:tr h="982134">
                <a:tc>
                  <a:txBody>
                    <a:bodyPr/>
                    <a:lstStyle/>
                    <a:p>
                      <a:pPr algn="ctr">
                        <a:lnSpc>
                          <a:spcPct val="90000"/>
                        </a:lnSpc>
                        <a:buNone/>
                      </a:pPr>
                      <a:r>
                        <a:rPr lang="zh-CN" altLang="en-US" b="0">
                          <a:solidFill>
                            <a:schemeClr val="tx2">
                              <a:lumMod val="75000"/>
                            </a:schemeClr>
                          </a:solidFill>
                          <a:latin typeface="幼圆" panose="02010509060101010101" pitchFamily="49" charset="-122"/>
                          <a:ea typeface="幼圆" panose="02010509060101010101" pitchFamily="49" charset="-122"/>
                        </a:rPr>
                        <a:t>风电</a:t>
                      </a:r>
                      <a:endParaRPr lang="zh-CN" altLang="en-US" b="0">
                        <a:solidFill>
                          <a:schemeClr val="tx2">
                            <a:lumMod val="75000"/>
                          </a:schemeClr>
                        </a:solidFill>
                        <a:latin typeface="幼圆" panose="02010509060101010101" pitchFamily="49" charset="-122"/>
                        <a:ea typeface="幼圆" panose="02010509060101010101" pitchFamily="49" charset="-122"/>
                      </a:endParaRPr>
                    </a:p>
                    <a:p>
                      <a:pPr algn="ctr">
                        <a:lnSpc>
                          <a:spcPct val="90000"/>
                        </a:lnSpc>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光伏</a:t>
                      </a:r>
                      <a:endParaRPr lang="zh-CN" altLang="en-US" sz="1800" b="0">
                        <a:solidFill>
                          <a:schemeClr val="tx2">
                            <a:lumMod val="75000"/>
                          </a:schemeClr>
                        </a:solidFill>
                        <a:latin typeface="幼圆" panose="02010509060101010101" pitchFamily="49" charset="-122"/>
                        <a:ea typeface="幼圆" panose="02010509060101010101" pitchFamily="49" charset="-122"/>
                        <a:sym typeface="+mn-ea"/>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本科</a:t>
                      </a:r>
                      <a:endParaRPr lang="en-US" altLang="zh-CN"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硕士</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高中</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本科</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高中</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本科</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高中</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高中</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本科</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本科</a:t>
                      </a:r>
                      <a:endParaRPr lang="en-US" altLang="zh-CN"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硕士</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r>
              <a:tr h="767644">
                <a:tc>
                  <a:txBody>
                    <a:bodyPr/>
                    <a:lstStyle/>
                    <a:p>
                      <a:pPr algn="ctr">
                        <a:buNone/>
                      </a:pPr>
                      <a:r>
                        <a:rPr lang="zh-CN" altLang="en-US" sz="1800" b="0" dirty="0" smtClean="0">
                          <a:solidFill>
                            <a:srgbClr val="080808"/>
                          </a:solidFill>
                          <a:latin typeface="幼圆" panose="02010509060101010101" pitchFamily="49" charset="-122"/>
                          <a:ea typeface="幼圆" panose="02010509060101010101" pitchFamily="49" charset="-122"/>
                          <a:sym typeface="+mn-ea"/>
                        </a:rPr>
                        <a:t>主网</a:t>
                      </a:r>
                      <a:endParaRPr lang="en-US" altLang="zh-CN" sz="1800" b="0" dirty="0" smtClean="0">
                        <a:solidFill>
                          <a:srgbClr val="080808"/>
                        </a:solidFill>
                        <a:latin typeface="幼圆" panose="02010509060101010101" pitchFamily="49" charset="-122"/>
                        <a:ea typeface="幼圆" panose="02010509060101010101" pitchFamily="49" charset="-122"/>
                        <a:sym typeface="+mn-ea"/>
                      </a:endParaRPr>
                    </a:p>
                    <a:p>
                      <a:pPr algn="ctr">
                        <a:buNone/>
                      </a:pPr>
                      <a:r>
                        <a:rPr lang="zh-CN" altLang="en-US" sz="1800" b="0" dirty="0" smtClean="0">
                          <a:solidFill>
                            <a:srgbClr val="080808"/>
                          </a:solidFill>
                          <a:latin typeface="幼圆" panose="02010509060101010101" pitchFamily="49" charset="-122"/>
                          <a:ea typeface="幼圆" panose="02010509060101010101" pitchFamily="49" charset="-122"/>
                          <a:sym typeface="+mn-ea"/>
                        </a:rPr>
                        <a:t>设计</a:t>
                      </a:r>
                      <a:endParaRPr lang="zh-CN" altLang="en-US" sz="1800" b="0" dirty="0">
                        <a:solidFill>
                          <a:srgbClr val="080808"/>
                        </a:solidFill>
                        <a:latin typeface="幼圆" panose="02010509060101010101" pitchFamily="49" charset="-122"/>
                        <a:ea typeface="幼圆" panose="02010509060101010101" pitchFamily="49" charset="-122"/>
                        <a:sym typeface="+mn-ea"/>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本科</a:t>
                      </a:r>
                      <a:endParaRPr lang="en-US" altLang="zh-CN"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硕士</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高中</a:t>
                      </a:r>
                      <a:endParaRPr lang="zh-CN" altLang="en-US"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高中</a:t>
                      </a:r>
                      <a:endParaRPr lang="zh-CN" altLang="en-US"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本科</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本科</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本科</a:t>
                      </a:r>
                      <a:endParaRPr lang="en-US" altLang="zh-CN"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硕士</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r>
              <a:tr h="677334">
                <a:tc>
                  <a:txBody>
                    <a:bodyPr/>
                    <a:lstStyle/>
                    <a:p>
                      <a:pPr algn="ctr">
                        <a:buNone/>
                      </a:pPr>
                      <a:r>
                        <a:rPr lang="zh-CN" altLang="en-US" b="0">
                          <a:solidFill>
                            <a:schemeClr val="tx2">
                              <a:lumMod val="75000"/>
                            </a:schemeClr>
                          </a:solidFill>
                          <a:latin typeface="幼圆" panose="02010509060101010101" pitchFamily="49" charset="-122"/>
                          <a:ea typeface="幼圆" panose="02010509060101010101" pitchFamily="49" charset="-122"/>
                        </a:rPr>
                        <a:t>配网</a:t>
                      </a:r>
                      <a:endParaRPr lang="zh-CN" altLang="en-US" b="0">
                        <a:solidFill>
                          <a:schemeClr val="tx2">
                            <a:lumMod val="75000"/>
                          </a:schemeClr>
                        </a:solidFill>
                        <a:latin typeface="幼圆" panose="02010509060101010101" pitchFamily="49" charset="-122"/>
                        <a:ea typeface="幼圆" panose="02010509060101010101" pitchFamily="49" charset="-122"/>
                      </a:endParaRPr>
                    </a:p>
                    <a:p>
                      <a:pPr algn="ctr">
                        <a:buNone/>
                      </a:pPr>
                      <a:r>
                        <a:rPr lang="zh-CN" altLang="en-US" b="0">
                          <a:solidFill>
                            <a:schemeClr val="tx2">
                              <a:lumMod val="75000"/>
                            </a:schemeClr>
                          </a:solidFill>
                          <a:latin typeface="幼圆" panose="02010509060101010101" pitchFamily="49" charset="-122"/>
                          <a:ea typeface="幼圆" panose="02010509060101010101" pitchFamily="49" charset="-122"/>
                        </a:rPr>
                        <a:t>农网</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b="0">
                          <a:solidFill>
                            <a:schemeClr val="tx2">
                              <a:lumMod val="75000"/>
                            </a:schemeClr>
                          </a:solidFill>
                          <a:latin typeface="幼圆" panose="02010509060101010101" pitchFamily="49" charset="-122"/>
                          <a:ea typeface="幼圆" panose="02010509060101010101" pitchFamily="49" charset="-122"/>
                        </a:rPr>
                        <a:t>大专</a:t>
                      </a:r>
                      <a:endParaRPr lang="zh-CN" altLang="en-US" b="0">
                        <a:solidFill>
                          <a:schemeClr val="tx2">
                            <a:lumMod val="75000"/>
                          </a:schemeClr>
                        </a:solidFill>
                        <a:latin typeface="幼圆" panose="02010509060101010101" pitchFamily="49" charset="-122"/>
                        <a:ea typeface="幼圆" panose="02010509060101010101" pitchFamily="49" charset="-122"/>
                      </a:endParaRPr>
                    </a:p>
                    <a:p>
                      <a:pPr algn="ctr">
                        <a:buNone/>
                      </a:pPr>
                      <a:r>
                        <a:rPr lang="zh-CN" altLang="en-US" b="0">
                          <a:solidFill>
                            <a:schemeClr val="tx2">
                              <a:lumMod val="75000"/>
                            </a:schemeClr>
                          </a:solidFill>
                          <a:latin typeface="幼圆" panose="02010509060101010101" pitchFamily="49" charset="-122"/>
                          <a:ea typeface="幼圆" panose="02010509060101010101" pitchFamily="49" charset="-122"/>
                        </a:rPr>
                        <a:t>本科</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高中</a:t>
                      </a:r>
                      <a:endParaRPr lang="zh-CN" altLang="en-US"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高中</a:t>
                      </a:r>
                      <a:endParaRPr lang="zh-CN" altLang="en-US"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高中</a:t>
                      </a:r>
                      <a:endParaRPr lang="zh-CN" altLang="en-US" sz="1800" b="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b="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大专</a:t>
                      </a:r>
                      <a:endParaRPr lang="zh-CN" altLang="en-US"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本科</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本科</a:t>
                      </a:r>
                      <a:endParaRPr lang="en-US" altLang="zh-CN" sz="1800" b="0" dirty="0">
                        <a:solidFill>
                          <a:schemeClr val="tx2">
                            <a:lumMod val="75000"/>
                          </a:schemeClr>
                        </a:solidFill>
                        <a:latin typeface="幼圆" panose="02010509060101010101" pitchFamily="49" charset="-122"/>
                        <a:ea typeface="幼圆" panose="02010509060101010101" pitchFamily="49" charset="-122"/>
                        <a:sym typeface="+mn-ea"/>
                      </a:endParaRPr>
                    </a:p>
                    <a:p>
                      <a:pPr algn="ctr">
                        <a:buNone/>
                      </a:pPr>
                      <a:r>
                        <a:rPr lang="zh-CN" altLang="en-US" sz="1800" b="0" dirty="0">
                          <a:solidFill>
                            <a:schemeClr val="tx2">
                              <a:lumMod val="75000"/>
                            </a:schemeClr>
                          </a:solidFill>
                          <a:latin typeface="幼圆" panose="02010509060101010101" pitchFamily="49" charset="-122"/>
                          <a:ea typeface="幼圆" panose="02010509060101010101" pitchFamily="49" charset="-122"/>
                          <a:sym typeface="+mn-ea"/>
                        </a:rPr>
                        <a:t>硕士</a:t>
                      </a:r>
                      <a:endParaRPr lang="zh-CN" altLang="en-US" b="0" dirty="0">
                        <a:solidFill>
                          <a:schemeClr val="tx2">
                            <a:lumMod val="75000"/>
                          </a:schemeClr>
                        </a:solidFill>
                        <a:latin typeface="幼圆" panose="02010509060101010101" pitchFamily="49" charset="-122"/>
                        <a:ea typeface="幼圆" panose="02010509060101010101" pitchFamily="49" charset="-122"/>
                      </a:endParaRPr>
                    </a:p>
                  </a:txBody>
                  <a:tcPr anchor="ctr"/>
                </a:tc>
              </a:tr>
            </a:tbl>
          </a:graphicData>
        </a:graphic>
      </p:graphicFrame>
      <p:sp>
        <p:nvSpPr>
          <p:cNvPr id="75" name="TextBox 102"/>
          <p:cNvSpPr txBox="1"/>
          <p:nvPr/>
        </p:nvSpPr>
        <p:spPr>
          <a:xfrm>
            <a:off x="334645" y="1010920"/>
            <a:ext cx="8594090" cy="380553"/>
          </a:xfrm>
          <a:prstGeom prst="rect">
            <a:avLst/>
          </a:prstGeom>
          <a:noFill/>
        </p:spPr>
        <p:txBody>
          <a:bodyPr wrap="square" rtlCol="0">
            <a:spAutoFit/>
          </a:bodyPr>
          <a:lstStyle/>
          <a:p>
            <a:pPr indent="457200" algn="just" fontAlgn="auto">
              <a:lnSpc>
                <a:spcPct val="120000"/>
              </a:lnSpc>
              <a:extLst>
                <a:ext uri="{35155182-B16C-46BC-9424-99874614C6A1}">
                  <wpsdc:indentchars xmlns:wpsdc="http://www.wps.cn/officeDocument/2017/drawingmlCustomData" val="200" checksum="59296752"/>
                </a:ext>
              </a:extLst>
            </a:pPr>
            <a:r>
              <a:rPr lang="en-US" altLang="zh-CN" dirty="0">
                <a:ln>
                  <a:solidFill>
                    <a:schemeClr val="tx1">
                      <a:lumMod val="60000"/>
                      <a:lumOff val="40000"/>
                    </a:schemeClr>
                  </a:solidFill>
                </a:ln>
                <a:solidFill>
                  <a:srgbClr val="FFFFFF"/>
                </a:solidFill>
                <a:latin typeface="幼圆" panose="02010509060101010101" pitchFamily="49" charset="-122"/>
                <a:ea typeface="幼圆" panose="02010509060101010101" pitchFamily="49" charset="-122"/>
              </a:rPr>
              <a:t>2.1  </a:t>
            </a:r>
            <a:r>
              <a:rPr lang="zh-CN" altLang="en-US" dirty="0">
                <a:ln>
                  <a:solidFill>
                    <a:schemeClr val="tx1">
                      <a:lumMod val="60000"/>
                      <a:lumOff val="40000"/>
                    </a:schemeClr>
                  </a:solidFill>
                </a:ln>
                <a:solidFill>
                  <a:srgbClr val="FFFFFF"/>
                </a:solidFill>
                <a:latin typeface="幼圆" panose="02010509060101010101" pitchFamily="49" charset="-122"/>
                <a:ea typeface="幼圆" panose="02010509060101010101" pitchFamily="49" charset="-122"/>
              </a:rPr>
              <a:t>近三年电力相关专业毕业生，从事电力产业相关工作的学历要求</a:t>
            </a:r>
            <a:endParaRPr lang="zh-CN" altLang="en-US" dirty="0">
              <a:solidFill>
                <a:schemeClr val="tx2"/>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2000">
        <p14:pan dir="u"/>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69875"/>
            <a:ext cx="12192000" cy="6329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rtl="0" eaLnBrk="1" fontAlgn="auto" latinLnBrk="0" hangingPunct="1">
              <a:lnSpc>
                <a:spcPct val="13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graphicFrame>
        <p:nvGraphicFramePr>
          <p:cNvPr id="2" name="表格 1"/>
          <p:cNvGraphicFramePr/>
          <p:nvPr/>
        </p:nvGraphicFramePr>
        <p:xfrm>
          <a:off x="929178" y="1212006"/>
          <a:ext cx="10580516" cy="4333118"/>
        </p:xfrm>
        <a:graphic>
          <a:graphicData uri="http://schemas.openxmlformats.org/drawingml/2006/table">
            <a:tbl>
              <a:tblPr firstRow="1" bandRow="1">
                <a:tableStyleId>{5C22544A-7EE6-4342-B048-85BDC9FD1C3A}</a:tableStyleId>
              </a:tblPr>
              <a:tblGrid>
                <a:gridCol w="1252919"/>
                <a:gridCol w="1180260"/>
                <a:gridCol w="1093659"/>
                <a:gridCol w="1175613"/>
                <a:gridCol w="1175613"/>
                <a:gridCol w="1175613"/>
                <a:gridCol w="1175613"/>
                <a:gridCol w="1292185"/>
                <a:gridCol w="1059041"/>
              </a:tblGrid>
              <a:tr h="376736">
                <a:tc gridSpan="9">
                  <a:txBody>
                    <a:bodyPr/>
                    <a:lstStyle/>
                    <a:p>
                      <a:pPr algn="ctr">
                        <a:buNone/>
                      </a:pPr>
                      <a:r>
                        <a:rPr lang="zh-CN" altLang="en-US" dirty="0">
                          <a:latin typeface="幼圆" panose="02010509060101010101" pitchFamily="49" charset="-122"/>
                          <a:ea typeface="幼圆" panose="02010509060101010101" pitchFamily="49" charset="-122"/>
                        </a:rPr>
                        <a:t>行业大概月收入（万元）</a:t>
                      </a:r>
                      <a:endParaRPr lang="zh-CN" altLang="en-US" dirty="0">
                        <a:latin typeface="幼圆" panose="02010509060101010101" pitchFamily="49" charset="-122"/>
                        <a:ea typeface="幼圆" panose="02010509060101010101" pitchFamily="49" charset="-122"/>
                      </a:endParaRPr>
                    </a:p>
                  </a:txBody>
                  <a:tcPr anchor="ctr"/>
                </a:tc>
                <a:tc hMerge="1">
                  <a:tcPr anchor="ctr"/>
                </a:tc>
                <a:tc hMerge="1">
                  <a:tcPr anchor="ctr"/>
                </a:tc>
                <a:tc hMerge="1">
                  <a:tcPr anchor="ctr"/>
                </a:tc>
                <a:tc hMerge="1">
                  <a:tcPr anchor="ctr"/>
                </a:tc>
                <a:tc hMerge="1">
                  <a:tcPr anchor="ctr"/>
                </a:tc>
                <a:tc hMerge="1">
                  <a:tcPr anchor="ctr"/>
                </a:tc>
                <a:tc hMerge="1">
                  <a:tcPr anchor="ctr"/>
                </a:tc>
                <a:tc hMerge="1">
                  <a:tcPr anchor="ctr"/>
                </a:tc>
              </a:tr>
              <a:tr h="669753">
                <a:tc>
                  <a:txBody>
                    <a:bodyPr/>
                    <a:lstStyle/>
                    <a:p>
                      <a:pPr algn="ctr">
                        <a:lnSpc>
                          <a:spcPct val="90000"/>
                        </a:lnSpc>
                        <a:buNone/>
                      </a:pPr>
                      <a:r>
                        <a:rPr lang="zh-CN" altLang="en-US" sz="1800" dirty="0">
                          <a:solidFill>
                            <a:schemeClr val="tx2">
                              <a:lumMod val="75000"/>
                            </a:schemeClr>
                          </a:solidFill>
                          <a:latin typeface="幼圆" panose="02010509060101010101" pitchFamily="49" charset="-122"/>
                          <a:ea typeface="幼圆" panose="02010509060101010101" pitchFamily="49" charset="-122"/>
                          <a:sym typeface="+mn-ea"/>
                        </a:rPr>
                        <a:t>工作</a:t>
                      </a:r>
                      <a:endParaRPr lang="zh-CN" altLang="en-US" sz="1800" dirty="0">
                        <a:solidFill>
                          <a:schemeClr val="tx2">
                            <a:lumMod val="75000"/>
                          </a:schemeClr>
                        </a:solidFill>
                        <a:latin typeface="幼圆" panose="02010509060101010101" pitchFamily="49" charset="-122"/>
                        <a:ea typeface="幼圆" panose="02010509060101010101" pitchFamily="49" charset="-122"/>
                        <a:sym typeface="+mn-ea"/>
                      </a:endParaRPr>
                    </a:p>
                    <a:p>
                      <a:pPr algn="ctr">
                        <a:lnSpc>
                          <a:spcPct val="90000"/>
                        </a:lnSpc>
                        <a:buNone/>
                      </a:pPr>
                      <a:r>
                        <a:rPr lang="zh-CN" altLang="en-US" sz="1800" dirty="0">
                          <a:solidFill>
                            <a:schemeClr val="tx2">
                              <a:lumMod val="75000"/>
                            </a:schemeClr>
                          </a:solidFill>
                          <a:latin typeface="幼圆" panose="02010509060101010101" pitchFamily="49" charset="-122"/>
                          <a:ea typeface="幼圆" panose="02010509060101010101" pitchFamily="49" charset="-122"/>
                          <a:sym typeface="+mn-ea"/>
                        </a:rPr>
                        <a:t>类型</a:t>
                      </a:r>
                      <a:endParaRPr lang="zh-CN" altLang="en-US" sz="1800" dirty="0">
                        <a:solidFill>
                          <a:schemeClr val="tx2">
                            <a:lumMod val="75000"/>
                          </a:schemeClr>
                        </a:solidFill>
                        <a:latin typeface="幼圆" panose="02010509060101010101" pitchFamily="49" charset="-122"/>
                        <a:ea typeface="幼圆" panose="02010509060101010101" pitchFamily="49" charset="-122"/>
                        <a:sym typeface="+mn-ea"/>
                      </a:endParaRPr>
                    </a:p>
                  </a:txBody>
                  <a:tcPr anchor="ctr"/>
                </a:tc>
                <a:tc>
                  <a:txBody>
                    <a:bodyPr/>
                    <a:lstStyle/>
                    <a:p>
                      <a:pPr algn="ctr">
                        <a:buNone/>
                      </a:pPr>
                      <a:r>
                        <a:rPr lang="zh-CN" altLang="en-US" dirty="0">
                          <a:solidFill>
                            <a:schemeClr val="tx2">
                              <a:lumMod val="75000"/>
                            </a:schemeClr>
                          </a:solidFill>
                          <a:latin typeface="幼圆" panose="02010509060101010101" pitchFamily="49" charset="-122"/>
                          <a:ea typeface="幼圆" panose="02010509060101010101" pitchFamily="49" charset="-122"/>
                        </a:rPr>
                        <a:t>设计</a:t>
                      </a:r>
                      <a:endParaRPr lang="zh-CN" alt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dirty="0">
                          <a:solidFill>
                            <a:schemeClr val="tx2">
                              <a:lumMod val="75000"/>
                            </a:schemeClr>
                          </a:solidFill>
                          <a:latin typeface="幼圆" panose="02010509060101010101" pitchFamily="49" charset="-122"/>
                          <a:ea typeface="幼圆" panose="02010509060101010101" pitchFamily="49" charset="-122"/>
                        </a:rPr>
                        <a:t>施工</a:t>
                      </a:r>
                      <a:endParaRPr lang="zh-CN" alt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a:solidFill>
                            <a:schemeClr val="tx2">
                              <a:lumMod val="75000"/>
                            </a:schemeClr>
                          </a:solidFill>
                          <a:latin typeface="幼圆" panose="02010509060101010101" pitchFamily="49" charset="-122"/>
                          <a:ea typeface="幼圆" panose="02010509060101010101" pitchFamily="49" charset="-122"/>
                        </a:rPr>
                        <a:t>安装</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a:solidFill>
                            <a:schemeClr val="tx2">
                              <a:lumMod val="75000"/>
                            </a:schemeClr>
                          </a:solidFill>
                          <a:latin typeface="幼圆" panose="02010509060101010101" pitchFamily="49" charset="-122"/>
                          <a:ea typeface="幼圆" panose="02010509060101010101" pitchFamily="49" charset="-122"/>
                        </a:rPr>
                        <a:t>调试</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a:solidFill>
                            <a:schemeClr val="tx2">
                              <a:lumMod val="75000"/>
                            </a:schemeClr>
                          </a:solidFill>
                          <a:latin typeface="幼圆" panose="02010509060101010101" pitchFamily="49" charset="-122"/>
                          <a:ea typeface="幼圆" panose="02010509060101010101" pitchFamily="49" charset="-122"/>
                        </a:rPr>
                        <a:t>运行</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a:solidFill>
                            <a:schemeClr val="tx2">
                              <a:lumMod val="75000"/>
                            </a:schemeClr>
                          </a:solidFill>
                          <a:latin typeface="幼圆" panose="02010509060101010101" pitchFamily="49" charset="-122"/>
                          <a:ea typeface="幼圆" panose="02010509060101010101" pitchFamily="49" charset="-122"/>
                        </a:rPr>
                        <a:t>检修</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zh-CN" altLang="en-US" sz="1800">
                          <a:solidFill>
                            <a:schemeClr val="tx2">
                              <a:lumMod val="75000"/>
                            </a:schemeClr>
                          </a:solidFill>
                          <a:latin typeface="幼圆" panose="02010509060101010101" pitchFamily="49" charset="-122"/>
                          <a:ea typeface="幼圆" panose="02010509060101010101" pitchFamily="49" charset="-122"/>
                          <a:sym typeface="+mn-ea"/>
                        </a:rPr>
                        <a:t>监理</a:t>
                      </a:r>
                      <a:endParaRPr lang="zh-CN" altLang="en-US" sz="1800">
                        <a:solidFill>
                          <a:schemeClr val="tx2">
                            <a:lumMod val="75000"/>
                          </a:schemeClr>
                        </a:solidFill>
                        <a:latin typeface="幼圆" panose="02010509060101010101" pitchFamily="49" charset="-122"/>
                        <a:ea typeface="幼圆" panose="02010509060101010101" pitchFamily="49" charset="-122"/>
                        <a:sym typeface="+mn-ea"/>
                      </a:endParaRPr>
                    </a:p>
                  </a:txBody>
                  <a:tcPr anchor="ctr"/>
                </a:tc>
                <a:tc>
                  <a:txBody>
                    <a:bodyPr/>
                    <a:lstStyle/>
                    <a:p>
                      <a:pPr algn="ctr">
                        <a:buNone/>
                      </a:pPr>
                      <a:r>
                        <a:rPr lang="zh-CN" altLang="en-US">
                          <a:solidFill>
                            <a:schemeClr val="tx2">
                              <a:lumMod val="75000"/>
                            </a:schemeClr>
                          </a:solidFill>
                          <a:latin typeface="幼圆" panose="02010509060101010101" pitchFamily="49" charset="-122"/>
                          <a:ea typeface="幼圆" panose="02010509060101010101" pitchFamily="49" charset="-122"/>
                        </a:rPr>
                        <a:t>管理</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r>
              <a:tr h="657326">
                <a:tc>
                  <a:txBody>
                    <a:bodyPr/>
                    <a:lstStyle/>
                    <a:p>
                      <a:pPr algn="ctr">
                        <a:lnSpc>
                          <a:spcPct val="90000"/>
                        </a:lnSpc>
                        <a:buNone/>
                      </a:pPr>
                      <a:r>
                        <a:rPr lang="zh-CN" altLang="en-US">
                          <a:solidFill>
                            <a:schemeClr val="tx2">
                              <a:lumMod val="75000"/>
                            </a:schemeClr>
                          </a:solidFill>
                          <a:latin typeface="幼圆" panose="02010509060101010101" pitchFamily="49" charset="-122"/>
                          <a:ea typeface="幼圆" panose="02010509060101010101" pitchFamily="49" charset="-122"/>
                        </a:rPr>
                        <a:t>火电</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dirty="0" smtClean="0">
                          <a:solidFill>
                            <a:srgbClr val="080808"/>
                          </a:solidFill>
                          <a:latin typeface="幼圆" panose="02010509060101010101" pitchFamily="49" charset="-122"/>
                          <a:ea typeface="幼圆" panose="02010509060101010101" pitchFamily="49" charset="-122"/>
                        </a:rPr>
                        <a:t>&gt;0.8</a:t>
                      </a:r>
                      <a:endParaRPr lang="zh-CN" altLang="en-US" dirty="0">
                        <a:solidFill>
                          <a:srgbClr val="080808"/>
                        </a:solidFill>
                        <a:latin typeface="幼圆" panose="02010509060101010101" pitchFamily="49" charset="-122"/>
                        <a:ea typeface="幼圆" panose="02010509060101010101" pitchFamily="49" charset="-122"/>
                      </a:endParaRPr>
                    </a:p>
                  </a:txBody>
                  <a:tcPr anchor="ctr"/>
                </a:tc>
                <a:tc>
                  <a:txBody>
                    <a:bodyPr/>
                    <a:lstStyle/>
                    <a:p>
                      <a:pPr algn="ctr">
                        <a:buNone/>
                      </a:pPr>
                      <a:r>
                        <a:rPr lang="en-US" dirty="0">
                          <a:solidFill>
                            <a:schemeClr val="tx2">
                              <a:lumMod val="75000"/>
                            </a:schemeClr>
                          </a:solidFill>
                          <a:latin typeface="幼圆" panose="02010509060101010101" pitchFamily="49" charset="-122"/>
                          <a:ea typeface="幼圆" panose="02010509060101010101" pitchFamily="49" charset="-122"/>
                        </a:rPr>
                        <a:t>0.5</a:t>
                      </a:r>
                      <a:r>
                        <a:rPr lang="en-US" altLang="zh-CN" dirty="0">
                          <a:solidFill>
                            <a:schemeClr val="tx2">
                              <a:lumMod val="75000"/>
                            </a:schemeClr>
                          </a:solidFill>
                          <a:latin typeface="幼圆" panose="02010509060101010101" pitchFamily="49" charset="-122"/>
                          <a:ea typeface="幼圆" panose="02010509060101010101" pitchFamily="49" charset="-122"/>
                        </a:rPr>
                        <a:t>-1</a:t>
                      </a:r>
                      <a:endParaRPr lang="zh-CN" alt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dirty="0">
                          <a:solidFill>
                            <a:schemeClr val="tx2">
                              <a:lumMod val="75000"/>
                            </a:schemeClr>
                          </a:solidFill>
                          <a:latin typeface="幼圆" panose="02010509060101010101" pitchFamily="49" charset="-122"/>
                          <a:ea typeface="幼圆" panose="02010509060101010101" pitchFamily="49" charset="-122"/>
                        </a:rPr>
                        <a:t>0.4-0.8</a:t>
                      </a:r>
                      <a:endParaRPr lang="zh-CN" alt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0.4-0.8</a:t>
                      </a:r>
                      <a:endParaRPr lang="zh-CN" alt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0.5-0.7</a:t>
                      </a:r>
                      <a:endParaRPr lang="en-US" altLang="zh-CN"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0.6-</a:t>
                      </a:r>
                      <a:r>
                        <a:rPr lang="en-US" sz="1800">
                          <a:solidFill>
                            <a:schemeClr val="tx2">
                              <a:lumMod val="75000"/>
                            </a:schemeClr>
                          </a:solidFill>
                          <a:latin typeface="幼圆" panose="02010509060101010101" pitchFamily="49" charset="-122"/>
                          <a:ea typeface="幼圆" panose="02010509060101010101" pitchFamily="49" charset="-122"/>
                          <a:sym typeface="+mn-ea"/>
                        </a:rPr>
                        <a:t>1</a:t>
                      </a:r>
                      <a:endParaRPr 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0.7-</a:t>
                      </a:r>
                      <a:r>
                        <a:rPr lang="en-US" sz="1800">
                          <a:solidFill>
                            <a:schemeClr val="tx2">
                              <a:lumMod val="75000"/>
                            </a:schemeClr>
                          </a:solidFill>
                          <a:latin typeface="幼圆" panose="02010509060101010101" pitchFamily="49" charset="-122"/>
                          <a:ea typeface="幼圆" panose="02010509060101010101" pitchFamily="49" charset="-122"/>
                          <a:sym typeface="+mn-ea"/>
                        </a:rPr>
                        <a:t>1.2</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0.6-</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r>
              <a:tr h="601077">
                <a:tc>
                  <a:txBody>
                    <a:bodyPr/>
                    <a:lstStyle/>
                    <a:p>
                      <a:pPr algn="ctr">
                        <a:lnSpc>
                          <a:spcPct val="90000"/>
                        </a:lnSpc>
                        <a:buNone/>
                      </a:pPr>
                      <a:r>
                        <a:rPr lang="zh-CN" altLang="en-US">
                          <a:solidFill>
                            <a:schemeClr val="tx2">
                              <a:lumMod val="75000"/>
                            </a:schemeClr>
                          </a:solidFill>
                          <a:latin typeface="幼圆" panose="02010509060101010101" pitchFamily="49" charset="-122"/>
                          <a:ea typeface="幼圆" panose="02010509060101010101" pitchFamily="49" charset="-122"/>
                        </a:rPr>
                        <a:t>风电</a:t>
                      </a:r>
                      <a:endParaRPr lang="zh-CN" altLang="en-US" sz="1800">
                        <a:solidFill>
                          <a:schemeClr val="tx2">
                            <a:lumMod val="75000"/>
                          </a:schemeClr>
                        </a:solidFill>
                        <a:latin typeface="幼圆" panose="02010509060101010101" pitchFamily="49" charset="-122"/>
                        <a:ea typeface="幼圆" panose="02010509060101010101" pitchFamily="49" charset="-122"/>
                        <a:sym typeface="+mn-ea"/>
                      </a:endParaRPr>
                    </a:p>
                  </a:txBody>
                  <a:tcPr anchor="ct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&gt;</a:t>
                      </a:r>
                      <a:r>
                        <a:rPr lang="en-US" altLang="zh-CN" dirty="0">
                          <a:solidFill>
                            <a:schemeClr val="tx2">
                              <a:lumMod val="75000"/>
                            </a:schemeClr>
                          </a:solidFill>
                          <a:latin typeface="幼圆" panose="02010509060101010101" pitchFamily="49" charset="-122"/>
                          <a:ea typeface="幼圆" panose="02010509060101010101" pitchFamily="49" charset="-122"/>
                        </a:rPr>
                        <a:t>0.7</a:t>
                      </a:r>
                      <a:endParaRPr lang="en-US" altLang="zh-CN"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&gt;0.</a:t>
                      </a:r>
                      <a:r>
                        <a:rPr lang="en-US" sz="1800">
                          <a:solidFill>
                            <a:schemeClr val="tx2">
                              <a:lumMod val="75000"/>
                            </a:schemeClr>
                          </a:solidFill>
                          <a:latin typeface="幼圆" panose="02010509060101010101" pitchFamily="49" charset="-122"/>
                          <a:ea typeface="幼圆" panose="02010509060101010101" pitchFamily="49" charset="-122"/>
                          <a:sym typeface="+mn-ea"/>
                        </a:rPr>
                        <a:t>6</a:t>
                      </a:r>
                      <a:endParaRPr 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0.6-</a:t>
                      </a:r>
                      <a:r>
                        <a:rPr lang="en-US" sz="1800" dirty="0">
                          <a:solidFill>
                            <a:schemeClr val="tx2">
                              <a:lumMod val="75000"/>
                            </a:schemeClr>
                          </a:solidFill>
                          <a:latin typeface="幼圆" panose="02010509060101010101" pitchFamily="49" charset="-122"/>
                          <a:ea typeface="幼圆" panose="02010509060101010101" pitchFamily="49" charset="-122"/>
                          <a:sym typeface="+mn-ea"/>
                        </a:rPr>
                        <a:t>1</a:t>
                      </a:r>
                      <a:endParaRPr lang="zh-CN" alt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0.6-</a:t>
                      </a:r>
                      <a:r>
                        <a:rPr lang="en-US" sz="1800" dirty="0">
                          <a:solidFill>
                            <a:schemeClr val="tx2">
                              <a:lumMod val="75000"/>
                            </a:schemeClr>
                          </a:solidFill>
                          <a:latin typeface="幼圆" panose="02010509060101010101" pitchFamily="49" charset="-122"/>
                          <a:ea typeface="幼圆" panose="02010509060101010101" pitchFamily="49" charset="-122"/>
                          <a:sym typeface="+mn-ea"/>
                        </a:rPr>
                        <a:t>1</a:t>
                      </a:r>
                      <a:endParaRPr 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0.4-</a:t>
                      </a:r>
                      <a:r>
                        <a:rPr lang="en-US" sz="1800" dirty="0">
                          <a:solidFill>
                            <a:schemeClr val="tx2">
                              <a:lumMod val="75000"/>
                            </a:schemeClr>
                          </a:solidFill>
                          <a:latin typeface="幼圆" panose="02010509060101010101" pitchFamily="49" charset="-122"/>
                          <a:ea typeface="幼圆" panose="02010509060101010101" pitchFamily="49" charset="-122"/>
                          <a:sym typeface="+mn-ea"/>
                        </a:rPr>
                        <a:t>1.2</a:t>
                      </a:r>
                      <a:endParaRPr lang="en-US" dirty="0">
                        <a:solidFill>
                          <a:schemeClr val="tx2">
                            <a:lumMod val="75000"/>
                          </a:schemeClr>
                        </a:solidFill>
                        <a:latin typeface="幼圆" panose="02010509060101010101" pitchFamily="49" charset="-122"/>
                        <a:ea typeface="幼圆" panose="02010509060101010101" pitchFamily="49" charset="-122"/>
                      </a:endParaRPr>
                    </a:p>
                  </a:txBody>
                  <a:tcPr anchor="ctr">
                    <a:solidFill>
                      <a:srgbClr val="FEBDDC"/>
                    </a:solidFill>
                  </a:tcP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0.6-</a:t>
                      </a:r>
                      <a:r>
                        <a:rPr lang="en-US" sz="1800" dirty="0">
                          <a:solidFill>
                            <a:schemeClr val="tx2">
                              <a:lumMod val="75000"/>
                            </a:schemeClr>
                          </a:solidFill>
                          <a:latin typeface="幼圆" panose="02010509060101010101" pitchFamily="49" charset="-122"/>
                          <a:ea typeface="幼圆" panose="02010509060101010101" pitchFamily="49" charset="-122"/>
                          <a:sym typeface="+mn-ea"/>
                        </a:rPr>
                        <a:t>0.9</a:t>
                      </a:r>
                      <a:endParaRPr 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0.6-</a:t>
                      </a:r>
                      <a:r>
                        <a:rPr lang="en-US" sz="1800">
                          <a:solidFill>
                            <a:schemeClr val="tx2">
                              <a:lumMod val="75000"/>
                            </a:schemeClr>
                          </a:solidFill>
                          <a:latin typeface="幼圆" panose="02010509060101010101" pitchFamily="49" charset="-122"/>
                          <a:ea typeface="幼圆" panose="02010509060101010101" pitchFamily="49" charset="-122"/>
                          <a:sym typeface="+mn-ea"/>
                        </a:rPr>
                        <a:t>1</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0.6-</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r>
              <a:tr h="562488">
                <a:tc>
                  <a:txBody>
                    <a:bodyPr/>
                    <a:lstStyle/>
                    <a:p>
                      <a:pPr algn="ctr">
                        <a:lnSpc>
                          <a:spcPct val="90000"/>
                        </a:lnSpc>
                        <a:buNone/>
                      </a:pPr>
                      <a:r>
                        <a:rPr lang="zh-CN" altLang="en-US" sz="1800">
                          <a:solidFill>
                            <a:schemeClr val="tx2">
                              <a:lumMod val="75000"/>
                            </a:schemeClr>
                          </a:solidFill>
                          <a:latin typeface="幼圆" panose="02010509060101010101" pitchFamily="49" charset="-122"/>
                          <a:ea typeface="幼圆" panose="02010509060101010101" pitchFamily="49" charset="-122"/>
                          <a:sym typeface="+mn-ea"/>
                        </a:rPr>
                        <a:t>光伏</a:t>
                      </a:r>
                      <a:endParaRPr lang="zh-CN" altLang="en-US" sz="1800">
                        <a:solidFill>
                          <a:schemeClr val="tx2">
                            <a:lumMod val="75000"/>
                          </a:schemeClr>
                        </a:solidFill>
                        <a:latin typeface="幼圆" panose="02010509060101010101" pitchFamily="49" charset="-122"/>
                        <a:ea typeface="幼圆" panose="02010509060101010101" pitchFamily="49" charset="-122"/>
                        <a:sym typeface="+mn-ea"/>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&gt;0.6</a:t>
                      </a:r>
                      <a:endParaRPr lang="en-US" altLang="zh-CN">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&gt;0.</a:t>
                      </a:r>
                      <a:r>
                        <a:rPr lang="en-US" sz="1800">
                          <a:solidFill>
                            <a:schemeClr val="tx2">
                              <a:lumMod val="75000"/>
                            </a:schemeClr>
                          </a:solidFill>
                          <a:latin typeface="幼圆" panose="02010509060101010101" pitchFamily="49" charset="-122"/>
                          <a:ea typeface="幼圆" panose="02010509060101010101" pitchFamily="49" charset="-122"/>
                          <a:sym typeface="+mn-ea"/>
                        </a:rPr>
                        <a:t>5</a:t>
                      </a:r>
                      <a:endParaRPr 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0.5-</a:t>
                      </a:r>
                      <a:r>
                        <a:rPr lang="en-US" sz="1800">
                          <a:solidFill>
                            <a:schemeClr val="tx2">
                              <a:lumMod val="75000"/>
                            </a:schemeClr>
                          </a:solidFill>
                          <a:latin typeface="幼圆" panose="02010509060101010101" pitchFamily="49" charset="-122"/>
                          <a:ea typeface="幼圆" panose="02010509060101010101" pitchFamily="49" charset="-122"/>
                          <a:sym typeface="+mn-ea"/>
                        </a:rPr>
                        <a:t>0.8</a:t>
                      </a:r>
                      <a:endParaRPr 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0.5-</a:t>
                      </a:r>
                      <a:r>
                        <a:rPr lang="en-US" sz="1800">
                          <a:solidFill>
                            <a:schemeClr val="tx2">
                              <a:lumMod val="75000"/>
                            </a:schemeClr>
                          </a:solidFill>
                          <a:latin typeface="幼圆" panose="02010509060101010101" pitchFamily="49" charset="-122"/>
                          <a:ea typeface="幼圆" panose="02010509060101010101" pitchFamily="49" charset="-122"/>
                          <a:sym typeface="+mn-ea"/>
                        </a:rPr>
                        <a:t>0.8</a:t>
                      </a:r>
                      <a:endParaRPr 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0.4-</a:t>
                      </a:r>
                      <a:r>
                        <a:rPr lang="en-US" sz="1800" dirty="0">
                          <a:solidFill>
                            <a:schemeClr val="tx2">
                              <a:lumMod val="75000"/>
                            </a:schemeClr>
                          </a:solidFill>
                          <a:latin typeface="幼圆" panose="02010509060101010101" pitchFamily="49" charset="-122"/>
                          <a:ea typeface="幼圆" panose="02010509060101010101" pitchFamily="49" charset="-122"/>
                          <a:sym typeface="+mn-ea"/>
                        </a:rPr>
                        <a:t>0.8</a:t>
                      </a:r>
                      <a:endParaRPr lang="en-US" dirty="0">
                        <a:solidFill>
                          <a:schemeClr val="tx2">
                            <a:lumMod val="75000"/>
                          </a:schemeClr>
                        </a:solidFill>
                        <a:latin typeface="幼圆" panose="02010509060101010101" pitchFamily="49" charset="-122"/>
                        <a:ea typeface="幼圆" panose="02010509060101010101" pitchFamily="49" charset="-122"/>
                      </a:endParaRPr>
                    </a:p>
                  </a:txBody>
                  <a:tcPr anchor="ctr">
                    <a:solidFill>
                      <a:srgbClr val="FEBDDC"/>
                    </a:solidFill>
                  </a:tcP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0.5-</a:t>
                      </a:r>
                      <a:r>
                        <a:rPr lang="en-US" sz="1800" dirty="0">
                          <a:solidFill>
                            <a:schemeClr val="tx2">
                              <a:lumMod val="75000"/>
                            </a:schemeClr>
                          </a:solidFill>
                          <a:latin typeface="幼圆" panose="02010509060101010101" pitchFamily="49" charset="-122"/>
                          <a:ea typeface="幼圆" panose="02010509060101010101" pitchFamily="49" charset="-122"/>
                          <a:sym typeface="+mn-ea"/>
                        </a:rPr>
                        <a:t>0.7</a:t>
                      </a:r>
                      <a:endParaRPr 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0.6-</a:t>
                      </a:r>
                      <a:r>
                        <a:rPr lang="en-US" sz="1800" dirty="0">
                          <a:solidFill>
                            <a:schemeClr val="tx2">
                              <a:lumMod val="75000"/>
                            </a:schemeClr>
                          </a:solidFill>
                          <a:latin typeface="幼圆" panose="02010509060101010101" pitchFamily="49" charset="-122"/>
                          <a:ea typeface="幼圆" panose="02010509060101010101" pitchFamily="49" charset="-122"/>
                          <a:sym typeface="+mn-ea"/>
                        </a:rPr>
                        <a:t>0.8</a:t>
                      </a:r>
                      <a:endParaRPr 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0.5-</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r>
              <a:tr h="657326">
                <a:tc>
                  <a:txBody>
                    <a:bodyPr/>
                    <a:lstStyle/>
                    <a:p>
                      <a:pPr algn="ctr">
                        <a:buNone/>
                      </a:pPr>
                      <a:r>
                        <a:rPr lang="zh-CN" altLang="en-US" sz="1800" dirty="0" smtClean="0">
                          <a:solidFill>
                            <a:srgbClr val="080808"/>
                          </a:solidFill>
                          <a:latin typeface="幼圆" panose="02010509060101010101" pitchFamily="49" charset="-122"/>
                          <a:ea typeface="幼圆" panose="02010509060101010101" pitchFamily="49" charset="-122"/>
                          <a:sym typeface="+mn-ea"/>
                        </a:rPr>
                        <a:t>主网设计</a:t>
                      </a:r>
                      <a:endParaRPr lang="zh-CN" altLang="en-US" sz="1800" dirty="0">
                        <a:solidFill>
                          <a:srgbClr val="080808"/>
                        </a:solidFill>
                        <a:latin typeface="幼圆" panose="02010509060101010101" pitchFamily="49" charset="-122"/>
                        <a:ea typeface="幼圆" panose="02010509060101010101" pitchFamily="49" charset="-122"/>
                        <a:sym typeface="+mn-ea"/>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&gt;0.7</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0.6-</a:t>
                      </a:r>
                      <a:r>
                        <a:rPr lang="en-US" sz="1800">
                          <a:solidFill>
                            <a:schemeClr val="tx2">
                              <a:lumMod val="75000"/>
                            </a:schemeClr>
                          </a:solidFill>
                          <a:latin typeface="幼圆" panose="02010509060101010101" pitchFamily="49" charset="-122"/>
                          <a:ea typeface="幼圆" panose="02010509060101010101" pitchFamily="49" charset="-122"/>
                          <a:sym typeface="+mn-ea"/>
                        </a:rPr>
                        <a:t>1</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0.6-</a:t>
                      </a:r>
                      <a:r>
                        <a:rPr lang="en-US" sz="1800">
                          <a:solidFill>
                            <a:schemeClr val="tx2">
                              <a:lumMod val="75000"/>
                            </a:schemeClr>
                          </a:solidFill>
                          <a:latin typeface="幼圆" panose="02010509060101010101" pitchFamily="49" charset="-122"/>
                          <a:ea typeface="幼圆" panose="02010509060101010101" pitchFamily="49" charset="-122"/>
                          <a:sym typeface="+mn-ea"/>
                        </a:rPr>
                        <a:t>1</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0.5-</a:t>
                      </a:r>
                      <a:r>
                        <a:rPr lang="en-US" sz="1800">
                          <a:solidFill>
                            <a:schemeClr val="tx2">
                              <a:lumMod val="75000"/>
                            </a:schemeClr>
                          </a:solidFill>
                          <a:latin typeface="幼圆" panose="02010509060101010101" pitchFamily="49" charset="-122"/>
                          <a:ea typeface="幼圆" panose="02010509060101010101" pitchFamily="49" charset="-122"/>
                          <a:sym typeface="+mn-ea"/>
                        </a:rPr>
                        <a:t>0.8</a:t>
                      </a:r>
                      <a:endParaRPr lang="en-US" altLang="zh-CN" sz="1800">
                        <a:solidFill>
                          <a:schemeClr val="tx2">
                            <a:lumMod val="75000"/>
                          </a:schemeClr>
                        </a:solidFill>
                        <a:latin typeface="幼圆" panose="02010509060101010101" pitchFamily="49" charset="-122"/>
                        <a:ea typeface="幼圆" panose="02010509060101010101" pitchFamily="49" charset="-122"/>
                        <a:sym typeface="+mn-ea"/>
                      </a:endParaRPr>
                    </a:p>
                  </a:txBody>
                  <a:tcPr anchor="ct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0.5-</a:t>
                      </a:r>
                      <a:r>
                        <a:rPr lang="en-US" sz="1800" dirty="0">
                          <a:solidFill>
                            <a:schemeClr val="tx2">
                              <a:lumMod val="75000"/>
                            </a:schemeClr>
                          </a:solidFill>
                          <a:latin typeface="幼圆" panose="02010509060101010101" pitchFamily="49" charset="-122"/>
                          <a:ea typeface="幼圆" panose="02010509060101010101" pitchFamily="49" charset="-122"/>
                          <a:sym typeface="+mn-ea"/>
                        </a:rPr>
                        <a:t>0.8</a:t>
                      </a:r>
                      <a:endParaRPr lang="zh-CN" alt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0.6-</a:t>
                      </a:r>
                      <a:r>
                        <a:rPr lang="en-US" sz="1800">
                          <a:solidFill>
                            <a:schemeClr val="tx2">
                              <a:lumMod val="75000"/>
                            </a:schemeClr>
                          </a:solidFill>
                          <a:latin typeface="幼圆" panose="02010509060101010101" pitchFamily="49" charset="-122"/>
                          <a:ea typeface="幼圆" panose="02010509060101010101" pitchFamily="49" charset="-122"/>
                          <a:sym typeface="+mn-ea"/>
                        </a:rPr>
                        <a:t>1</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0.6-</a:t>
                      </a:r>
                      <a:r>
                        <a:rPr lang="en-US" sz="1800" dirty="0">
                          <a:solidFill>
                            <a:schemeClr val="tx2">
                              <a:lumMod val="75000"/>
                            </a:schemeClr>
                          </a:solidFill>
                          <a:latin typeface="幼圆" panose="02010509060101010101" pitchFamily="49" charset="-122"/>
                          <a:ea typeface="幼圆" panose="02010509060101010101" pitchFamily="49" charset="-122"/>
                          <a:sym typeface="+mn-ea"/>
                        </a:rPr>
                        <a:t>0.8</a:t>
                      </a:r>
                      <a:endParaRPr lang="zh-CN" alt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0.6-</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r>
              <a:tr h="808412">
                <a:tc>
                  <a:txBody>
                    <a:bodyPr/>
                    <a:lstStyle/>
                    <a:p>
                      <a:pPr algn="ctr">
                        <a:buNone/>
                      </a:pPr>
                      <a:r>
                        <a:rPr lang="zh-CN" altLang="en-US">
                          <a:solidFill>
                            <a:schemeClr val="tx2">
                              <a:lumMod val="75000"/>
                            </a:schemeClr>
                          </a:solidFill>
                          <a:latin typeface="幼圆" panose="02010509060101010101" pitchFamily="49" charset="-122"/>
                          <a:ea typeface="幼圆" panose="02010509060101010101" pitchFamily="49" charset="-122"/>
                        </a:rPr>
                        <a:t>配网农网</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dirty="0">
                          <a:solidFill>
                            <a:schemeClr val="tx2">
                              <a:lumMod val="75000"/>
                            </a:schemeClr>
                          </a:solidFill>
                          <a:latin typeface="幼圆" panose="02010509060101010101" pitchFamily="49" charset="-122"/>
                          <a:ea typeface="幼圆" panose="02010509060101010101" pitchFamily="49" charset="-122"/>
                        </a:rPr>
                        <a:t>0.4-1.3</a:t>
                      </a:r>
                      <a:endParaRPr lang="en-US" altLang="zh-CN"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0.3-0.7</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0.3-0.7</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dirty="0">
                          <a:solidFill>
                            <a:schemeClr val="tx2">
                              <a:lumMod val="75000"/>
                            </a:schemeClr>
                          </a:solidFill>
                          <a:latin typeface="幼圆" panose="02010509060101010101" pitchFamily="49" charset="-122"/>
                          <a:ea typeface="幼圆" panose="02010509060101010101" pitchFamily="49" charset="-122"/>
                          <a:sym typeface="+mn-ea"/>
                        </a:rPr>
                        <a:t>0.3-0.6</a:t>
                      </a:r>
                      <a:endParaRPr lang="zh-CN" alt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0.3-0.6</a:t>
                      </a:r>
                      <a:endParaRPr lang="zh-CN" alt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r>
                        <a:rPr lang="en-US" altLang="zh-CN" sz="1800">
                          <a:solidFill>
                            <a:schemeClr val="tx2">
                              <a:lumMod val="75000"/>
                            </a:schemeClr>
                          </a:solidFill>
                          <a:latin typeface="幼圆" panose="02010509060101010101" pitchFamily="49" charset="-122"/>
                          <a:ea typeface="幼圆" panose="02010509060101010101" pitchFamily="49" charset="-122"/>
                          <a:sym typeface="+mn-ea"/>
                        </a:rPr>
                        <a:t>0.4-0.</a:t>
                      </a:r>
                      <a:r>
                        <a:rPr lang="en-US" sz="1800">
                          <a:solidFill>
                            <a:schemeClr val="tx2">
                              <a:lumMod val="75000"/>
                            </a:schemeClr>
                          </a:solidFill>
                          <a:latin typeface="幼圆" panose="02010509060101010101" pitchFamily="49" charset="-122"/>
                          <a:ea typeface="幼圆" panose="02010509060101010101" pitchFamily="49" charset="-122"/>
                          <a:sym typeface="+mn-ea"/>
                        </a:rPr>
                        <a:t>8</a:t>
                      </a:r>
                      <a:endParaRPr lang="en-US">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endParaRPr lang="zh-CN" altLang="en-US" dirty="0">
                        <a:solidFill>
                          <a:schemeClr val="tx2">
                            <a:lumMod val="75000"/>
                          </a:schemeClr>
                        </a:solidFill>
                        <a:latin typeface="幼圆" panose="02010509060101010101" pitchFamily="49" charset="-122"/>
                        <a:ea typeface="幼圆" panose="02010509060101010101" pitchFamily="49" charset="-122"/>
                      </a:endParaRPr>
                    </a:p>
                  </a:txBody>
                  <a:tcPr anchor="ctr"/>
                </a:tc>
                <a:tc>
                  <a:txBody>
                    <a:bodyPr/>
                    <a:lstStyle/>
                    <a:p>
                      <a:pPr algn="ctr">
                        <a:buNone/>
                      </a:pPr>
                      <a:endParaRPr lang="zh-CN" altLang="en-US" dirty="0">
                        <a:solidFill>
                          <a:schemeClr val="tx2">
                            <a:lumMod val="75000"/>
                          </a:schemeClr>
                        </a:solidFill>
                        <a:latin typeface="幼圆" panose="02010509060101010101" pitchFamily="49" charset="-122"/>
                        <a:ea typeface="幼圆" panose="02010509060101010101" pitchFamily="49" charset="-122"/>
                      </a:endParaRPr>
                    </a:p>
                  </a:txBody>
                  <a:tcPr anchor="ctr"/>
                </a:tc>
              </a:tr>
            </a:tbl>
          </a:graphicData>
        </a:graphic>
      </p:graphicFrame>
      <p:sp>
        <p:nvSpPr>
          <p:cNvPr id="75" name="TextBox 102"/>
          <p:cNvSpPr txBox="1"/>
          <p:nvPr/>
        </p:nvSpPr>
        <p:spPr>
          <a:xfrm>
            <a:off x="383540" y="655320"/>
            <a:ext cx="7309485" cy="380553"/>
          </a:xfrm>
          <a:prstGeom prst="rect">
            <a:avLst/>
          </a:prstGeom>
          <a:noFill/>
        </p:spPr>
        <p:txBody>
          <a:bodyPr wrap="square" rtlCol="0">
            <a:spAutoFit/>
          </a:bodyPr>
          <a:lstStyle/>
          <a:p>
            <a:pPr indent="457200" algn="just" fontAlgn="auto">
              <a:lnSpc>
                <a:spcPct val="120000"/>
              </a:lnSpc>
              <a:extLst>
                <a:ext uri="{35155182-B16C-46BC-9424-99874614C6A1}">
                  <wpsdc:indentchars xmlns:wpsdc="http://www.wps.cn/officeDocument/2017/drawingmlCustomData" val="200" checksum="59296752"/>
                </a:ext>
              </a:extLst>
            </a:pPr>
            <a:r>
              <a:rPr lang="en-US" altLang="zh-CN" dirty="0">
                <a:ln>
                  <a:solidFill>
                    <a:schemeClr val="tx1">
                      <a:lumMod val="60000"/>
                      <a:lumOff val="40000"/>
                    </a:schemeClr>
                  </a:solidFill>
                </a:ln>
                <a:solidFill>
                  <a:srgbClr val="FFFFFF"/>
                </a:solidFill>
                <a:latin typeface="幼圆" panose="02010509060101010101" pitchFamily="49" charset="-122"/>
                <a:ea typeface="幼圆" panose="02010509060101010101" pitchFamily="49" charset="-122"/>
              </a:rPr>
              <a:t>2.2 </a:t>
            </a:r>
            <a:r>
              <a:rPr lang="zh-CN" altLang="en-US" dirty="0">
                <a:ln>
                  <a:solidFill>
                    <a:schemeClr val="tx1">
                      <a:lumMod val="60000"/>
                      <a:lumOff val="40000"/>
                    </a:schemeClr>
                  </a:solidFill>
                </a:ln>
                <a:solidFill>
                  <a:srgbClr val="FFFFFF"/>
                </a:solidFill>
                <a:latin typeface="幼圆" panose="02010509060101010101" pitchFamily="49" charset="-122"/>
                <a:ea typeface="幼圆" panose="02010509060101010101" pitchFamily="49" charset="-122"/>
              </a:rPr>
              <a:t>近三年从事电力产业相关工作人员大概月收入</a:t>
            </a:r>
            <a:endParaRPr lang="zh-CN" altLang="en-US" dirty="0">
              <a:solidFill>
                <a:schemeClr val="tx2"/>
              </a:solidFill>
              <a:latin typeface="幼圆" panose="02010509060101010101" pitchFamily="49" charset="-122"/>
              <a:ea typeface="幼圆"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advClick="0" advTm="2000">
        <p14:pan dir="u"/>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theme/theme1.xml><?xml version="1.0" encoding="utf-8"?>
<a:theme xmlns:a="http://schemas.openxmlformats.org/drawingml/2006/main" name="00">
  <a:themeElements>
    <a:clrScheme name="自定义 32">
      <a:dk1>
        <a:srgbClr val="009B9D"/>
      </a:dk1>
      <a:lt1>
        <a:srgbClr val="FFFFFF"/>
      </a:lt1>
      <a:dk2>
        <a:srgbClr val="4F4F4F"/>
      </a:dk2>
      <a:lt2>
        <a:srgbClr val="FFFFFF"/>
      </a:lt2>
      <a:accent1>
        <a:srgbClr val="009B9D"/>
      </a:accent1>
      <a:accent2>
        <a:srgbClr val="F39B5B"/>
      </a:accent2>
      <a:accent3>
        <a:srgbClr val="009B9D"/>
      </a:accent3>
      <a:accent4>
        <a:srgbClr val="F39B5B"/>
      </a:accent4>
      <a:accent5>
        <a:srgbClr val="009B9D"/>
      </a:accent5>
      <a:accent6>
        <a:srgbClr val="F39B5B"/>
      </a:accent6>
      <a:hlink>
        <a:srgbClr val="FFFFFF"/>
      </a:hlink>
      <a:folHlink>
        <a:srgbClr val="FFFFFF"/>
      </a:folHlink>
    </a:clrScheme>
    <a:fontScheme name="自定义 6">
      <a:majorFont>
        <a:latin typeface="等线 Light"/>
        <a:ea typeface="站酷快乐体2016修订版"/>
        <a:cs typeface=""/>
      </a:majorFont>
      <a:minorFont>
        <a:latin typeface="等线"/>
        <a:ea typeface="思源黑体 CN Extra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50000"/>
          </a:lnSpc>
          <a:defRPr smtClean="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2681</Words>
  <Application>WPS 演示</Application>
  <PresentationFormat>自定义</PresentationFormat>
  <Paragraphs>399</Paragraphs>
  <Slides>20</Slides>
  <Notes>20</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20</vt:i4>
      </vt:variant>
    </vt:vector>
  </HeadingPairs>
  <TitlesOfParts>
    <vt:vector size="39" baseType="lpstr">
      <vt:lpstr>Arial</vt:lpstr>
      <vt:lpstr>宋体</vt:lpstr>
      <vt:lpstr>Wingdings</vt:lpstr>
      <vt:lpstr>思源宋体 CN Light</vt:lpstr>
      <vt:lpstr>思源黑体 CN Heavy</vt:lpstr>
      <vt:lpstr>思源黑体 CN Light</vt:lpstr>
      <vt:lpstr>Arial</vt:lpstr>
      <vt:lpstr>Lato Light</vt:lpstr>
      <vt:lpstr>Lato Regular</vt:lpstr>
      <vt:lpstr>幼圆</vt:lpstr>
      <vt:lpstr>Segoe UI Light</vt:lpstr>
      <vt:lpstr>Helvetica Light</vt:lpstr>
      <vt:lpstr>Gill Sans</vt:lpstr>
      <vt:lpstr>微软雅黑</vt:lpstr>
      <vt:lpstr>Arial Unicode MS</vt:lpstr>
      <vt:lpstr>黑体</vt:lpstr>
      <vt:lpstr>Segoe Print</vt:lpstr>
      <vt:lpstr>Gill Sans MT</vt:lpstr>
      <vt:lpstr>00</vt:lpstr>
      <vt:lpstr>PowerPoint 演示文稿</vt:lpstr>
      <vt:lpstr>PowerPoint 演示文稿</vt:lpstr>
      <vt:lpstr>PowerPoint 演示文稿</vt:lpstr>
      <vt:lpstr>电力行业发展现状</vt:lpstr>
      <vt:lpstr>PowerPoint 演示文稿</vt:lpstr>
      <vt:lpstr>PowerPoint 演示文稿</vt:lpstr>
      <vt:lpstr>PowerPoint 演示文稿</vt:lpstr>
      <vt:lpstr>PowerPoint 演示文稿</vt:lpstr>
      <vt:lpstr>PowerPoint 演示文稿</vt:lpstr>
      <vt:lpstr>2.3 应届毕业生求职心理</vt:lpstr>
      <vt:lpstr>PowerPoint 演示文稿</vt:lpstr>
      <vt:lpstr>PowerPoint 演示文稿</vt:lpstr>
      <vt:lpstr>公司发展情况介绍</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000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003</dc:title>
  <dc:creator>00</dc:creator>
  <cp:lastModifiedBy>Lenovo</cp:lastModifiedBy>
  <cp:revision>2182</cp:revision>
  <dcterms:created xsi:type="dcterms:W3CDTF">2016-07-28T14:37:00Z</dcterms:created>
  <dcterms:modified xsi:type="dcterms:W3CDTF">2020-12-31T01:48:30Z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ies>
</file>